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Questrial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5JcGo3FCy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nypapers.com/news/article/current/2018/05/03/132496/new-york-power-authority-featured-on-forbes-list-of-best-employers-for-20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1418223" y="1277006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CULTURE, DIVERSITY &amp; INCLUSION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862612"/>
            <a:ext cx="3473116" cy="99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137" y="2478826"/>
            <a:ext cx="2414337" cy="1609558"/>
          </a:xfrm>
          <a:prstGeom prst="rect">
            <a:avLst/>
          </a:prstGeom>
          <a:noFill/>
          <a:ln>
            <a:noFill/>
          </a:ln>
          <a:effectLst>
            <a:reflection stA="45000" endPos="35000" dist="50800" dir="5400000" sy="-100000" algn="bl" rotWithShape="0"/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3117" y="2538772"/>
            <a:ext cx="2182279" cy="1456827"/>
          </a:xfrm>
          <a:prstGeom prst="rect">
            <a:avLst/>
          </a:prstGeom>
          <a:noFill/>
          <a:ln>
            <a:noFill/>
          </a:ln>
          <a:effectLst>
            <a:reflection stA="50000" endA="300" endPos="55000" sy="-100000" algn="bl" rotWithShape="0"/>
          </a:effectLst>
        </p:spPr>
      </p:pic>
      <p:pic>
        <p:nvPicPr>
          <p:cNvPr id="159" name="Shape 1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238" y="2571611"/>
            <a:ext cx="2459616" cy="1423988"/>
          </a:xfrm>
          <a:prstGeom prst="rect">
            <a:avLst/>
          </a:prstGeom>
          <a:noFill/>
          <a:ln>
            <a:noFill/>
          </a:ln>
          <a:effectLst>
            <a:reflection stA="52000" endA="300" endPos="18000" sy="-100000" algn="bl" rotWithShape="0"/>
          </a:effectLst>
        </p:spPr>
      </p:pic>
      <p:pic>
        <p:nvPicPr>
          <p:cNvPr id="160" name="Shape 1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5631" y="2436951"/>
            <a:ext cx="2581275" cy="1771650"/>
          </a:xfrm>
          <a:prstGeom prst="rect">
            <a:avLst/>
          </a:prstGeom>
          <a:noFill/>
          <a:ln>
            <a:noFill/>
          </a:ln>
          <a:effectLst>
            <a:reflection stA="58999" endPos="24000" sy="-100000" algn="bl" rotWithShape="0"/>
          </a:effectLst>
        </p:spPr>
      </p:pic>
      <p:sp>
        <p:nvSpPr>
          <p:cNvPr id="161" name="Shape 161"/>
          <p:cNvSpPr txBox="1"/>
          <p:nvPr/>
        </p:nvSpPr>
        <p:spPr>
          <a:xfrm>
            <a:off x="3728301" y="1989800"/>
            <a:ext cx="43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Ivan Aguilera &amp; Nick Gilewski</a:t>
            </a: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532523" y="200681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FINDINGS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3774" y="17066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Interviews: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Over publicizing?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Participation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Perceived to do better than other workplaces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Quotas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1532523" y="200681"/>
            <a:ext cx="9013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FINDINGS</a:t>
            </a: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3773" y="994781"/>
            <a:ext cx="10578573" cy="568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Literature Reviews: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Internal: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info on intranet vs. internet</a:t>
            </a:r>
            <a:endParaRPr/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Diversity for the month</a:t>
            </a:r>
            <a:endParaRPr/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quota for hiring</a:t>
            </a:r>
            <a:endParaRPr/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Metrics used to gauge diversity internally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External: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CEO - Gil Quinones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Lack of negative articles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Forbes 6th best utility to work for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Local events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3662" y="1095317"/>
            <a:ext cx="3018137" cy="496258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9183477" y="717782"/>
            <a:ext cx="24768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World Heritage Fair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797" y="0"/>
            <a:ext cx="9496425" cy="435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497" y="4351023"/>
            <a:ext cx="7819368" cy="240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1532523" y="200681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3774" y="1469625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 it happen naturally, it worked since 1961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 not force feed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Limit window dressing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Acknowledge all employees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532523" y="200681"/>
            <a:ext cx="9013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LIMITATIONS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3774" y="1469625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Not as much info on world wide web vs. intra-net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Unable to interview union employee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Politically correct answers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1589380" y="3031959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DIVERSITY IN 1 MINUTE</a:t>
            </a:r>
            <a:endParaRPr sz="36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1532523" y="2859214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QUESTIONS???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1532523" y="200681"/>
            <a:ext cx="9013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REFERENCES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100" y="942500"/>
            <a:ext cx="10363800" cy="5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Adobor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Henry (05/2007). "Supplier diversity and supply chain management: A strategic approach". Business horizons (0007-6813), 50 (3), p. 219.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Auster, E. R.: 1993, `Demystifying the Glass Ceiling: Organizational and Interpersonal Dynamics of Gender Bias', Business and the Contemporary World 5, 47-68.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Caminiti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S. (2006). “Drivers of the Economy”. Fortune, C1-C15.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Carbone, J. (2005). IBM says diverse suppliers are good for business.  Purchasing, 134(13), 27-28.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Holzer, H. (2001). Career advancement prospects and strategies for low-wage minority workers. </a:t>
            </a:r>
            <a:r>
              <a:rPr lang="en-US" sz="1600" i="1" dirty="0">
                <a:latin typeface="Times New Roman"/>
                <a:ea typeface="Times New Roman"/>
                <a:cs typeface="Times New Roman"/>
                <a:sym typeface="Times New Roman"/>
              </a:rPr>
              <a:t>Low-wage workers in the new economy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223-237.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Larson, A., &amp; Freeman, R. E. (1997). Women's studies and business ethics: Toward a new conversation.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Oakley, J. G. (2000). Gender-based barriers to senior management positions: Understanding the scarcity of female CEOs. </a:t>
            </a:r>
            <a:r>
              <a:rPr lang="en-US" sz="1600" i="1" dirty="0">
                <a:latin typeface="Times New Roman"/>
                <a:ea typeface="Times New Roman"/>
                <a:cs typeface="Times New Roman"/>
                <a:sym typeface="Times New Roman"/>
              </a:rPr>
              <a:t>Journal of business ethics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>
                <a:latin typeface="Times New Roman"/>
                <a:ea typeface="Times New Roman"/>
                <a:cs typeface="Times New Roman"/>
                <a:sym typeface="Times New Roman"/>
              </a:rPr>
              <a:t>27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(4), 321-334.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Morrison, A. M., R,. P. White, E. Van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Velsor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and The Center for Creative Leadership: 1987, Breaking the Glass Ceiling (Addison-Wesley, Reading, MA).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Murnane, Richard and Frank Levy. Teaching the New Basic Skills. New York: Free Press, 1995.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Niagara Frontier Publications (5/2018). “New York Power Authority featured on Forbes list of best employers for 2018” Retrieved from</a:t>
            </a:r>
            <a:r>
              <a:rPr lang="en-US" sz="16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https://www.wnypapers.com/news/article/current/2018/05/03/132496/new-york-power-authority-featured-on-forbes-list-of-best-employers-for-2018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336550" indent="-2857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Worthington, Ian (11/2009). "Corporate Perceptions of the Business Case for Supplier Diversity: How Socially Responsible Purchasing can ‘Pay’". Journal of business ethics (0167-4544), 90 (1), p. 47.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1532523" y="200681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100" y="994774"/>
            <a:ext cx="10363800" cy="5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Goal: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Gain a better understanding on NYPA’s culture, diversity &amp; conclusion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Organization Background</a:t>
            </a:r>
            <a:endParaRPr sz="24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Literature Review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</a:t>
            </a:r>
            <a:r>
              <a:rPr lang="en-US" sz="2400"/>
              <a:t> Purpose/Questions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Research Methods</a:t>
            </a:r>
            <a:endParaRPr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Findings</a:t>
            </a:r>
            <a:endParaRPr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Conclusion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Limitations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532523" y="200681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ORGANIZATION BA</a:t>
            </a: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CKGROUND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3774" y="11478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Robert Moses Power Plant: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Opened in 1961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Approximately 225 employees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Union &amp; Non Union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21 Lines – 115kv, 230kv, 345kv</a:t>
            </a:r>
            <a:endParaRPr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25 generators – 2675 MW</a:t>
            </a:r>
            <a:endParaRPr sz="240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267" y="2844800"/>
            <a:ext cx="5909733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1742073" y="305456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LITERATURE REVIEW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3774" y="13764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●"/>
            </a:pPr>
            <a:r>
              <a:rPr lang="en-US" sz="2800"/>
              <a:t>Focused on the following diversity topics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Women in Power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Supplier Diversity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Workforce Training Cente</a:t>
            </a:r>
            <a:r>
              <a:rPr lang="en-US" sz="2400"/>
              <a:t>r</a:t>
            </a:r>
            <a:endParaRPr sz="2400"/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800"/>
              <a:t>These topics became the criterion used to assess NYPA’s diversity efforts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742073" y="305456"/>
            <a:ext cx="9013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 PURPOSE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100" y="1933084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Determine the effectiveness of NYPA’s diversity initiatives relative to the criterion established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913174" y="85399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/>
              <a:t>RESEARCH QUESTIONS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3774" y="1724215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Women in Power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there any documented programs in place to help women achieve positions of power?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there examples of women who have either come up through the ranks or were hired externally in positions of power?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the highest position a female employee has attained in the organization? This could be currently employed or in the recent past.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How do employees feel about programs to help women achieve positions of power?</a:t>
            </a:r>
            <a:endParaRPr sz="2400" b="0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913775" y="22680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/>
              <a:t>RESEARCH QUESTIONS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3774" y="1618980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Supplier Diversity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the organization have a program in place to improve supplier diversity?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the organization provide statistics in terms of the percentage of minority suppliers in their supplier base?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the organization has goals/ targets to be achieved? Did they meet their targets?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13174" y="69720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/>
              <a:t>RESEARCH QUESTIONS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57000" y="1352426"/>
            <a:ext cx="103638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Workforce Training Center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Does the organization have a formal workforce employment program?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What are the goals of the program?</a:t>
            </a:r>
            <a:endParaRPr sz="2400"/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/>
              <a:t>How effective has the program been in hiring minority employees?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532523" y="200681"/>
            <a:ext cx="9013240" cy="7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 METHOD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3775" y="1605103"/>
            <a:ext cx="103638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Conducted interviews: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Human Resource Manager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Operations Supervisor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Electrical Planner/ Engineer</a:t>
            </a:r>
            <a:endParaRPr sz="240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●"/>
            </a:pPr>
            <a:r>
              <a:rPr lang="en-US" sz="2800"/>
              <a:t>Conducted internal &amp; External Literature Review:</a:t>
            </a:r>
            <a:endParaRPr sz="2800"/>
          </a:p>
          <a:p>
            <a: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-US" sz="2400"/>
              <a:t>Company Portal</a:t>
            </a:r>
            <a:endParaRPr sz="24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/>
              <a:t>World Wide Web</a:t>
            </a:r>
            <a:endParaRPr sz="24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/>
              <a:t>Attended events internally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737</Words>
  <Application>Microsoft Office PowerPoint</Application>
  <PresentationFormat>Widescreen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Questrial</vt:lpstr>
      <vt:lpstr>Arial</vt:lpstr>
      <vt:lpstr>Amatic SC</vt:lpstr>
      <vt:lpstr>Droplet</vt:lpstr>
      <vt:lpstr>CULTURE, DIVERSITY &amp; INCLUSION</vt:lpstr>
      <vt:lpstr>PowerPoint Presentation</vt:lpstr>
      <vt:lpstr>PowerPoint Presentation</vt:lpstr>
      <vt:lpstr>PowerPoint Presentation</vt:lpstr>
      <vt:lpstr>PowerPoint Presentation</vt:lpstr>
      <vt:lpstr>RESEARCH QUESTIONS</vt:lpstr>
      <vt:lpstr>RESEARCH QUESTIONS</vt:lpstr>
      <vt:lpstr>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CULTURE, DIVERSITY &amp; INCLUSION</dc:title>
  <dc:creator>Nickz Windowz</dc:creator>
  <cp:lastModifiedBy>Nickz Windowz</cp:lastModifiedBy>
  <cp:revision>4</cp:revision>
  <dcterms:modified xsi:type="dcterms:W3CDTF">2018-06-23T03:52:12Z</dcterms:modified>
</cp:coreProperties>
</file>