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1"/>
  </p:notesMasterIdLst>
  <p:sldIdLst>
    <p:sldId id="257" r:id="rId2"/>
    <p:sldId id="258" r:id="rId3"/>
    <p:sldId id="259" r:id="rId4"/>
    <p:sldId id="269" r:id="rId5"/>
    <p:sldId id="256" r:id="rId6"/>
    <p:sldId id="262" r:id="rId7"/>
    <p:sldId id="260" r:id="rId8"/>
    <p:sldId id="265" r:id="rId9"/>
    <p:sldId id="268"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500" userDrawn="1">
          <p15:clr>
            <a:srgbClr val="A4A3A4"/>
          </p15:clr>
        </p15:guide>
        <p15:guide id="8" pos="495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84E427A-3D55-4303-BF80-6455036E1D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291" autoAdjust="0"/>
  </p:normalViewPr>
  <p:slideViewPr>
    <p:cSldViewPr snapToGrid="0" showGuides="1">
      <p:cViewPr>
        <p:scale>
          <a:sx n="69" d="100"/>
          <a:sy n="69" d="100"/>
        </p:scale>
        <p:origin x="524" y="44"/>
      </p:cViewPr>
      <p:guideLst>
        <p:guide pos="3840"/>
        <p:guide orient="horz" pos="2500"/>
        <p:guide pos="495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13.04.2019</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12" name="Rectangle 11">
            <a:extLst>
              <a:ext uri="{FF2B5EF4-FFF2-40B4-BE49-F238E27FC236}">
                <a16:creationId xmlns:a16="http://schemas.microsoft.com/office/drawing/2014/main" id="{D846C517-01CF-4924-81A5-DAD4CE0BFA6C}"/>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ru-RU"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1680191"/>
            <a:ext cx="4367531" cy="324417"/>
          </a:xfrm>
        </p:spPr>
        <p:txBody>
          <a:bodyPr>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dirty="0"/>
              <a:t>PRESENTATION</a:t>
            </a:r>
            <a:r>
              <a:rPr lang="ru-RU" dirty="0"/>
              <a:t/>
            </a:r>
            <a:br>
              <a:rPr lang="ru-RU" dirty="0"/>
            </a:br>
            <a:r>
              <a:rPr lang="en-US" dirty="0"/>
              <a:t>TITLE</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1333943"/>
            <a:ext cx="4367531" cy="324417"/>
          </a:xfrm>
        </p:spPr>
        <p:txBody>
          <a:bodyPr>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a:noAutofit/>
          </a:bodyPr>
          <a:lstStyle>
            <a:lvl1pPr marL="0" indent="0" algn="ctr">
              <a:buNone/>
              <a:defRPr sz="3500" b="0" i="0">
                <a:solidFill>
                  <a:schemeClr val="bg2"/>
                </a:solidFill>
              </a:defRPr>
            </a:lvl1pPr>
          </a:lstStyle>
          <a:p>
            <a:pPr lvl="0"/>
            <a:r>
              <a:rPr lang="en-US" dirty="0"/>
              <a:t>Presentation</a:t>
            </a:r>
            <a:br>
              <a:rPr lang="en-US" dirty="0"/>
            </a:br>
            <a:r>
              <a:rPr lang="en-US" dirty="0"/>
              <a:t>Tagline</a:t>
            </a:r>
          </a:p>
        </p:txBody>
      </p:sp>
      <p:sp>
        <p:nvSpPr>
          <p:cNvPr id="5" name="Rectangle 4">
            <a:extLst>
              <a:ext uri="{FF2B5EF4-FFF2-40B4-BE49-F238E27FC236}">
                <a16:creationId xmlns:a16="http://schemas.microsoft.com/office/drawing/2014/main" id="{6691BBC0-FAFE-4A57-9925-6182B74C4CB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ru-RU" dirty="0"/>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12" name="Rectangle 11">
            <a:extLst>
              <a:ext uri="{FF2B5EF4-FFF2-40B4-BE49-F238E27FC236}">
                <a16:creationId xmlns:a16="http://schemas.microsoft.com/office/drawing/2014/main" id="{D846C517-01CF-4924-81A5-DAD4CE0BFA6C}"/>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ru-RU" dirty="0"/>
          </a:p>
        </p:txBody>
      </p:sp>
      <p:sp>
        <p:nvSpPr>
          <p:cNvPr id="16" name="Text Placeholder 26">
            <a:extLst>
              <a:ext uri="{FF2B5EF4-FFF2-40B4-BE49-F238E27FC236}">
                <a16:creationId xmlns:a16="http://schemas.microsoft.com/office/drawing/2014/main" id="{82190F1B-1701-4806-870F-8FC7F32FE4AA}"/>
              </a:ext>
            </a:extLst>
          </p:cNvPr>
          <p:cNvSpPr>
            <a:spLocks noGrp="1"/>
          </p:cNvSpPr>
          <p:nvPr>
            <p:ph type="body" sz="quarter" idx="21" hasCustomPrompt="1"/>
          </p:nvPr>
        </p:nvSpPr>
        <p:spPr>
          <a:xfrm>
            <a:off x="3912235" y="4222968"/>
            <a:ext cx="4367531"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+7 678-555-0128</a:t>
            </a:r>
          </a:p>
        </p:txBody>
      </p:sp>
      <p:sp>
        <p:nvSpPr>
          <p:cNvPr id="18" name="Text Placeholder 26">
            <a:extLst>
              <a:ext uri="{FF2B5EF4-FFF2-40B4-BE49-F238E27FC236}">
                <a16:creationId xmlns:a16="http://schemas.microsoft.com/office/drawing/2014/main" id="{972B7F81-5409-42D9-B44C-88D9CBD9BAD5}"/>
              </a:ext>
            </a:extLst>
          </p:cNvPr>
          <p:cNvSpPr>
            <a:spLocks noGrp="1"/>
          </p:cNvSpPr>
          <p:nvPr>
            <p:ph type="body" sz="quarter" idx="20" hasCustomPrompt="1"/>
          </p:nvPr>
        </p:nvSpPr>
        <p:spPr>
          <a:xfrm>
            <a:off x="3912235" y="392769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19" name="Text Placeholder 14">
            <a:extLst>
              <a:ext uri="{FF2B5EF4-FFF2-40B4-BE49-F238E27FC236}">
                <a16:creationId xmlns:a16="http://schemas.microsoft.com/office/drawing/2014/main" id="{FAA54554-5CE2-43AD-979D-F095482C49AB}"/>
              </a:ext>
            </a:extLst>
          </p:cNvPr>
          <p:cNvSpPr>
            <a:spLocks noGrp="1"/>
          </p:cNvSpPr>
          <p:nvPr>
            <p:ph type="body" sz="quarter" idx="13" hasCustomPrompt="1"/>
          </p:nvPr>
        </p:nvSpPr>
        <p:spPr>
          <a:xfrm>
            <a:off x="1050857" y="2655074"/>
            <a:ext cx="10090287" cy="606659"/>
          </a:xfrm>
        </p:spPr>
        <p:txBody>
          <a:bodyPr>
            <a:noAutofit/>
          </a:bodyPr>
          <a:lstStyle>
            <a:lvl1pPr marL="0" indent="0" algn="ctr">
              <a:buNone/>
              <a:defRPr sz="3500" b="0" i="0">
                <a:solidFill>
                  <a:schemeClr val="bg2"/>
                </a:solidFill>
              </a:defRPr>
            </a:lvl1pPr>
          </a:lstStyle>
          <a:p>
            <a:pPr lvl="0"/>
            <a:r>
              <a:rPr lang="en-US" dirty="0"/>
              <a:t>Alexander </a:t>
            </a:r>
            <a:r>
              <a:rPr lang="en-US" dirty="0" err="1"/>
              <a:t>Martensson</a:t>
            </a:r>
            <a:endParaRPr lang="en-US" dirty="0"/>
          </a:p>
        </p:txBody>
      </p:sp>
      <p:sp>
        <p:nvSpPr>
          <p:cNvPr id="20" name="Text Placeholder 26">
            <a:extLst>
              <a:ext uri="{FF2B5EF4-FFF2-40B4-BE49-F238E27FC236}">
                <a16:creationId xmlns:a16="http://schemas.microsoft.com/office/drawing/2014/main" id="{A1D8F0C1-128A-435B-8585-F0B32496EC79}"/>
              </a:ext>
            </a:extLst>
          </p:cNvPr>
          <p:cNvSpPr>
            <a:spLocks noGrp="1"/>
          </p:cNvSpPr>
          <p:nvPr>
            <p:ph type="body" sz="quarter" idx="22" hasCustomPrompt="1"/>
          </p:nvPr>
        </p:nvSpPr>
        <p:spPr>
          <a:xfrm>
            <a:off x="3135722" y="5230723"/>
            <a:ext cx="5920556"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martensson@example.com</a:t>
            </a:r>
          </a:p>
        </p:txBody>
      </p:sp>
      <p:sp>
        <p:nvSpPr>
          <p:cNvPr id="22" name="Text Placeholder 26">
            <a:extLst>
              <a:ext uri="{FF2B5EF4-FFF2-40B4-BE49-F238E27FC236}">
                <a16:creationId xmlns:a16="http://schemas.microsoft.com/office/drawing/2014/main" id="{90B48E8B-E525-4852-9167-5281C64B1C37}"/>
              </a:ext>
            </a:extLst>
          </p:cNvPr>
          <p:cNvSpPr>
            <a:spLocks noGrp="1"/>
          </p:cNvSpPr>
          <p:nvPr>
            <p:ph type="body" sz="quarter" idx="23" hasCustomPrompt="1"/>
          </p:nvPr>
        </p:nvSpPr>
        <p:spPr>
          <a:xfrm>
            <a:off x="3912235" y="4929014"/>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4" name="Title 1">
            <a:extLst>
              <a:ext uri="{FF2B5EF4-FFF2-40B4-BE49-F238E27FC236}">
                <a16:creationId xmlns:a16="http://schemas.microsoft.com/office/drawing/2014/main" id="{0C5EB90F-1ADD-412B-9044-2CC607B786B1}"/>
              </a:ext>
            </a:extLst>
          </p:cNvPr>
          <p:cNvSpPr>
            <a:spLocks noGrp="1"/>
          </p:cNvSpPr>
          <p:nvPr>
            <p:ph type="title" hasCustomPrompt="1"/>
          </p:nvPr>
        </p:nvSpPr>
        <p:spPr>
          <a:xfrm>
            <a:off x="1050856" y="993494"/>
            <a:ext cx="10104124" cy="1517356"/>
          </a:xfrm>
        </p:spPr>
        <p:txBody>
          <a:bodyPr>
            <a:noAutofit/>
          </a:bodyPr>
          <a:lstStyle>
            <a:lvl1pPr algn="ctr">
              <a:defRPr sz="8000" b="0">
                <a:solidFill>
                  <a:schemeClr val="bg1"/>
                </a:solidFill>
              </a:defRPr>
            </a:lvl1pPr>
          </a:lstStyle>
          <a:p>
            <a:r>
              <a:rPr lang="en-US" dirty="0"/>
              <a:t>THANK YOU!</a:t>
            </a:r>
            <a:endParaRPr lang="ru-RU" dirty="0"/>
          </a:p>
        </p:txBody>
      </p:sp>
      <p:sp>
        <p:nvSpPr>
          <p:cNvPr id="25" name="Rectangle 24">
            <a:extLst>
              <a:ext uri="{FF2B5EF4-FFF2-40B4-BE49-F238E27FC236}">
                <a16:creationId xmlns:a16="http://schemas.microsoft.com/office/drawing/2014/main" id="{540A1271-E1E7-40AB-9552-9B4249544008}"/>
              </a:ext>
            </a:extLst>
          </p:cNvPr>
          <p:cNvSpPr/>
          <p:nvPr userDrawn="1"/>
        </p:nvSpPr>
        <p:spPr>
          <a:xfrm>
            <a:off x="3156204" y="2421953"/>
            <a:ext cx="5879592" cy="64008"/>
          </a:xfrm>
          <a:prstGeom prst="rect">
            <a:avLst/>
          </a:prstGeom>
          <a:solidFill>
            <a:schemeClr val="bg2"/>
          </a:solidFill>
          <a:ln w="12700" cap="flat">
            <a:noFill/>
            <a:prstDash val="solid"/>
            <a:miter/>
          </a:ln>
        </p:spPr>
        <p:txBody>
          <a:bodyPr rtlCol="0" anchor="ctr"/>
          <a:lstStyle/>
          <a:p>
            <a:pPr algn="l"/>
            <a:endParaRPr lang="ru-RU" dirty="0"/>
          </a:p>
        </p:txBody>
      </p:sp>
    </p:spTree>
    <p:extLst>
      <p:ext uri="{BB962C8B-B14F-4D97-AF65-F5344CB8AC3E}">
        <p14:creationId xmlns:p14="http://schemas.microsoft.com/office/powerpoint/2010/main" val="137117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12" name="Rectangle 11">
            <a:extLst>
              <a:ext uri="{FF2B5EF4-FFF2-40B4-BE49-F238E27FC236}">
                <a16:creationId xmlns:a16="http://schemas.microsoft.com/office/drawing/2014/main" id="{D846C517-01CF-4924-81A5-DAD4CE0BFA6C}"/>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ru-RU"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dirty="0"/>
              <a:t>PRESENTATION</a:t>
            </a:r>
            <a:r>
              <a:rPr lang="ru-RU" dirty="0"/>
              <a:t/>
            </a:r>
            <a:br>
              <a:rPr lang="ru-RU" dirty="0"/>
            </a:br>
            <a:r>
              <a:rPr lang="en-US" dirty="0"/>
              <a:t>TITLE</a:t>
            </a:r>
            <a:endParaRPr lang="ru-RU" dirty="0"/>
          </a:p>
        </p:txBody>
      </p:sp>
      <p:sp>
        <p:nvSpPr>
          <p:cNvPr id="5" name="Rectangle 4">
            <a:extLst>
              <a:ext uri="{FF2B5EF4-FFF2-40B4-BE49-F238E27FC236}">
                <a16:creationId xmlns:a16="http://schemas.microsoft.com/office/drawing/2014/main" id="{6691BBC0-FAFE-4A57-9925-6182B74C4CB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ru-RU" dirty="0"/>
          </a:p>
        </p:txBody>
      </p:sp>
      <p:sp>
        <p:nvSpPr>
          <p:cNvPr id="9" name="Subtitle 2">
            <a:extLst>
              <a:ext uri="{FF2B5EF4-FFF2-40B4-BE49-F238E27FC236}">
                <a16:creationId xmlns:a16="http://schemas.microsoft.com/office/drawing/2014/main" id="{08214E67-DE9D-42F7-B713-798383BBD13A}"/>
              </a:ext>
            </a:extLst>
          </p:cNvPr>
          <p:cNvSpPr>
            <a:spLocks noGrp="1"/>
          </p:cNvSpPr>
          <p:nvPr>
            <p:ph type="subTitle" idx="1"/>
          </p:nvPr>
        </p:nvSpPr>
        <p:spPr>
          <a:xfrm>
            <a:off x="1037021" y="4720036"/>
            <a:ext cx="1011795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a:r>
              <a:rPr lang="en-US"/>
              <a:t>Click to edit Master subtitle style</a:t>
            </a:r>
            <a:endParaRPr lang="en-US" dirty="0"/>
          </a:p>
        </p:txBody>
      </p:sp>
    </p:spTree>
    <p:extLst>
      <p:ext uri="{BB962C8B-B14F-4D97-AF65-F5344CB8AC3E}">
        <p14:creationId xmlns:p14="http://schemas.microsoft.com/office/powerpoint/2010/main" val="403855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6" name="Rectangle 5">
            <a:extLst>
              <a:ext uri="{FF2B5EF4-FFF2-40B4-BE49-F238E27FC236}">
                <a16:creationId xmlns:a16="http://schemas.microsoft.com/office/drawing/2014/main"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dirty="0"/>
              <a:t>ADD A FOOTER</a:t>
            </a:r>
            <a:endParaRPr lang="ru-RU" dirty="0"/>
          </a:p>
        </p:txBody>
      </p:sp>
      <p:sp>
        <p:nvSpPr>
          <p:cNvPr id="7" name="Oval 6">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3" name="Rectangle 12">
            <a:extLst>
              <a:ext uri="{FF2B5EF4-FFF2-40B4-BE49-F238E27FC236}">
                <a16:creationId xmlns:a16="http://schemas.microsoft.com/office/drawing/2014/main" id="{E7822F33-D675-4E6C-BD09-D9C78365BB4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ru-RU" dirty="0"/>
          </a:p>
        </p:txBody>
      </p:sp>
      <p:sp>
        <p:nvSpPr>
          <p:cNvPr id="15" name="Content Placeholder 2">
            <a:extLst>
              <a:ext uri="{FF2B5EF4-FFF2-40B4-BE49-F238E27FC236}">
                <a16:creationId xmlns:a16="http://schemas.microsoft.com/office/drawing/2014/main" id="{01B00995-C0FC-4EC6-A9B0-828FB28FC47F}"/>
              </a:ext>
            </a:extLst>
          </p:cNvPr>
          <p:cNvSpPr>
            <a:spLocks noGrp="1"/>
          </p:cNvSpPr>
          <p:nvPr>
            <p:ph idx="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3511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6" name="Rectangle 5">
            <a:extLst>
              <a:ext uri="{FF2B5EF4-FFF2-40B4-BE49-F238E27FC236}">
                <a16:creationId xmlns:a16="http://schemas.microsoft.com/office/drawing/2014/main"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dirty="0"/>
              <a:t>ADD A FOOTER</a:t>
            </a:r>
            <a:endParaRPr lang="ru-RU" dirty="0"/>
          </a:p>
        </p:txBody>
      </p:sp>
      <p:sp>
        <p:nvSpPr>
          <p:cNvPr id="7" name="Oval 6">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3" name="Rectangle 12">
            <a:extLst>
              <a:ext uri="{FF2B5EF4-FFF2-40B4-BE49-F238E27FC236}">
                <a16:creationId xmlns:a16="http://schemas.microsoft.com/office/drawing/2014/main" id="{E7822F33-D675-4E6C-BD09-D9C78365BB4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ru-RU"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A122F4F2-F130-4DBE-B244-1D59BBE5CD9D}"/>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D4CE5575-876A-4335-83ED-6B346DA1B4D2}"/>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503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6" name="Rectangle 5">
            <a:extLst>
              <a:ext uri="{FF2B5EF4-FFF2-40B4-BE49-F238E27FC236}">
                <a16:creationId xmlns:a16="http://schemas.microsoft.com/office/drawing/2014/main"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dirty="0"/>
              <a:t>ADD A FOOTER</a:t>
            </a:r>
            <a:endParaRPr lang="ru-RU" dirty="0"/>
          </a:p>
        </p:txBody>
      </p:sp>
      <p:sp>
        <p:nvSpPr>
          <p:cNvPr id="7" name="Oval 6">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3" name="Rectangle 12">
            <a:extLst>
              <a:ext uri="{FF2B5EF4-FFF2-40B4-BE49-F238E27FC236}">
                <a16:creationId xmlns:a16="http://schemas.microsoft.com/office/drawing/2014/main" id="{E7822F33-D675-4E6C-BD09-D9C78365BB4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ru-RU"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D1F82F6E-10E8-4A58-9655-E18D14D7901F}"/>
              </a:ext>
            </a:extLst>
          </p:cNvPr>
          <p:cNvSpPr>
            <a:spLocks noGrp="1"/>
          </p:cNvSpPr>
          <p:nvPr>
            <p:ph type="body" idx="1"/>
          </p:nvPr>
        </p:nvSpPr>
        <p:spPr>
          <a:xfrm>
            <a:off x="839788" y="1840863"/>
            <a:ext cx="5157787" cy="664211"/>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C2F6C18E-5BCB-42EF-9310-5BD6E011DF2F}"/>
              </a:ext>
            </a:extLst>
          </p:cNvPr>
          <p:cNvSpPr>
            <a:spLocks noGrp="1"/>
          </p:cNvSpPr>
          <p:nvPr>
            <p:ph sz="half" idx="2"/>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a:extLst>
              <a:ext uri="{FF2B5EF4-FFF2-40B4-BE49-F238E27FC236}">
                <a16:creationId xmlns:a16="http://schemas.microsoft.com/office/drawing/2014/main" id="{9BA2923F-D123-40C6-A193-B86D683D5B51}"/>
              </a:ext>
            </a:extLst>
          </p:cNvPr>
          <p:cNvSpPr>
            <a:spLocks noGrp="1"/>
          </p:cNvSpPr>
          <p:nvPr>
            <p:ph type="body" sz="quarter" idx="3"/>
          </p:nvPr>
        </p:nvSpPr>
        <p:spPr>
          <a:xfrm>
            <a:off x="6172200" y="1840863"/>
            <a:ext cx="5183188" cy="66421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305C175-94AC-44DD-9321-0A8DBDF22DA9}"/>
              </a:ext>
            </a:extLst>
          </p:cNvPr>
          <p:cNvSpPr>
            <a:spLocks noGrp="1"/>
          </p:cNvSpPr>
          <p:nvPr>
            <p:ph sz="quarter" idx="4"/>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998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6" name="Rectangle 5">
            <a:extLst>
              <a:ext uri="{FF2B5EF4-FFF2-40B4-BE49-F238E27FC236}">
                <a16:creationId xmlns:a16="http://schemas.microsoft.com/office/drawing/2014/main"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dirty="0"/>
              <a:t>ADD A FOOTER</a:t>
            </a:r>
            <a:endParaRPr lang="ru-RU" dirty="0"/>
          </a:p>
        </p:txBody>
      </p:sp>
      <p:sp>
        <p:nvSpPr>
          <p:cNvPr id="7" name="Oval 6">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3" name="Rectangle 12">
            <a:extLst>
              <a:ext uri="{FF2B5EF4-FFF2-40B4-BE49-F238E27FC236}">
                <a16:creationId xmlns:a16="http://schemas.microsoft.com/office/drawing/2014/main" id="{E7822F33-D675-4E6C-BD09-D9C78365BB4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ru-RU"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709FEF38-E3A7-4527-97CB-AF528BAEBA8F}"/>
              </a:ext>
            </a:extLst>
          </p:cNvPr>
          <p:cNvSpPr>
            <a:spLocks noGrp="1"/>
          </p:cNvSpPr>
          <p:nvPr>
            <p:ph idx="1"/>
          </p:nvPr>
        </p:nvSpPr>
        <p:spPr>
          <a:xfrm>
            <a:off x="5180012" y="457200"/>
            <a:ext cx="6172200" cy="540861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794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6" name="Rectangle 5">
            <a:extLst>
              <a:ext uri="{FF2B5EF4-FFF2-40B4-BE49-F238E27FC236}">
                <a16:creationId xmlns:a16="http://schemas.microsoft.com/office/drawing/2014/main"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dirty="0"/>
              <a:t>ADD A FOOTER</a:t>
            </a:r>
            <a:endParaRPr lang="ru-RU" dirty="0"/>
          </a:p>
        </p:txBody>
      </p:sp>
      <p:sp>
        <p:nvSpPr>
          <p:cNvPr id="7" name="Oval 6">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3" name="Rectangle 12">
            <a:extLst>
              <a:ext uri="{FF2B5EF4-FFF2-40B4-BE49-F238E27FC236}">
                <a16:creationId xmlns:a16="http://schemas.microsoft.com/office/drawing/2014/main" id="{E7822F33-D675-4E6C-BD09-D9C78365BB4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ru-RU"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Picture Placeholder 2">
            <a:extLst>
              <a:ext uri="{FF2B5EF4-FFF2-40B4-BE49-F238E27FC236}">
                <a16:creationId xmlns:a16="http://schemas.microsoft.com/office/drawing/2014/main" id="{1B69B4CE-EB2F-46CF-9A80-64E44E5E95AC}"/>
              </a:ext>
            </a:extLst>
          </p:cNvPr>
          <p:cNvSpPr>
            <a:spLocks noGrp="1"/>
          </p:cNvSpPr>
          <p:nvPr>
            <p:ph type="pic" idx="1"/>
          </p:nvPr>
        </p:nvSpPr>
        <p:spPr>
          <a:xfrm>
            <a:off x="5183188" y="457201"/>
            <a:ext cx="6172200" cy="540385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983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6" name="Rectangle 5">
            <a:extLst>
              <a:ext uri="{FF2B5EF4-FFF2-40B4-BE49-F238E27FC236}">
                <a16:creationId xmlns:a16="http://schemas.microsoft.com/office/drawing/2014/main"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ru-RU"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dirty="0"/>
              <a:t>ADD A FOOTER</a:t>
            </a:r>
            <a:endParaRPr lang="ru-RU" dirty="0"/>
          </a:p>
        </p:txBody>
      </p:sp>
      <p:sp>
        <p:nvSpPr>
          <p:cNvPr id="15" name="Oval 14">
            <a:extLst>
              <a:ext uri="{FF2B5EF4-FFF2-40B4-BE49-F238E27FC236}">
                <a16:creationId xmlns:a16="http://schemas.microsoft.com/office/drawing/2014/main"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8" name="Rectangle 17">
            <a:extLst>
              <a:ext uri="{FF2B5EF4-FFF2-40B4-BE49-F238E27FC236}">
                <a16:creationId xmlns:a16="http://schemas.microsoft.com/office/drawing/2014/main" id="{2D3F74C5-9ADD-4AE3-BCA5-88726CC2A1A3}"/>
              </a:ext>
            </a:extLst>
          </p:cNvPr>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a:endParaRPr lang="ru-RU" dirty="0"/>
          </a:p>
        </p:txBody>
      </p:sp>
      <p:sp>
        <p:nvSpPr>
          <p:cNvPr id="2" name="Title 1">
            <a:extLst>
              <a:ext uri="{FF2B5EF4-FFF2-40B4-BE49-F238E27FC236}">
                <a16:creationId xmlns:a16="http://schemas.microsoft.com/office/drawing/2014/main" id="{FF2B3756-19E0-4B2F-B1D5-7664E0B38BE1}"/>
              </a:ext>
            </a:extLst>
          </p:cNvPr>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18320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6" name="Rectangle 5">
            <a:extLst>
              <a:ext uri="{FF2B5EF4-FFF2-40B4-BE49-F238E27FC236}">
                <a16:creationId xmlns:a16="http://schemas.microsoft.com/office/drawing/2014/main"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ru-RU"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dirty="0"/>
              <a:t>ADD A FOOTER</a:t>
            </a:r>
            <a:endParaRPr lang="ru-RU" dirty="0"/>
          </a:p>
        </p:txBody>
      </p:sp>
      <p:sp>
        <p:nvSpPr>
          <p:cNvPr id="15" name="Oval 14">
            <a:extLst>
              <a:ext uri="{FF2B5EF4-FFF2-40B4-BE49-F238E27FC236}">
                <a16:creationId xmlns:a16="http://schemas.microsoft.com/office/drawing/2014/main"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Tree>
    <p:extLst>
      <p:ext uri="{BB962C8B-B14F-4D97-AF65-F5344CB8AC3E}">
        <p14:creationId xmlns:p14="http://schemas.microsoft.com/office/powerpoint/2010/main" val="262630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4ACA68-1C2C-4C4D-9CB4-1C8BF3E03F57}"/>
              </a:ext>
            </a:extLst>
          </p:cNvPr>
          <p:cNvSpPr/>
          <p:nvPr userDrawn="1"/>
        </p:nvSpPr>
        <p:spPr>
          <a:xfrm>
            <a:off x="129540" y="128016"/>
            <a:ext cx="1193292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a:endParaRPr lang="ru-RU"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dirty="0"/>
              <a:t>HOW TO USE THIS TEMPLATE</a:t>
            </a:r>
            <a:endParaRPr lang="ru-RU" dirty="0"/>
          </a:p>
        </p:txBody>
      </p:sp>
      <p:sp>
        <p:nvSpPr>
          <p:cNvPr id="18" name="Rectangle 17">
            <a:extLst>
              <a:ext uri="{FF2B5EF4-FFF2-40B4-BE49-F238E27FC236}">
                <a16:creationId xmlns:a16="http://schemas.microsoft.com/office/drawing/2014/main" id="{2D3F74C5-9ADD-4AE3-BCA5-88726CC2A1A3}"/>
              </a:ext>
            </a:extLst>
          </p:cNvPr>
          <p:cNvSpPr/>
          <p:nvPr userDrawn="1"/>
        </p:nvSpPr>
        <p:spPr>
          <a:xfrm>
            <a:off x="2017776" y="1667974"/>
            <a:ext cx="8156448" cy="36576"/>
          </a:xfrm>
          <a:prstGeom prst="rect">
            <a:avLst/>
          </a:prstGeom>
          <a:solidFill>
            <a:schemeClr val="bg2"/>
          </a:solidFill>
          <a:ln w="12700" cap="flat">
            <a:noFill/>
            <a:prstDash val="solid"/>
            <a:miter/>
          </a:ln>
        </p:spPr>
        <p:txBody>
          <a:bodyPr rtlCol="0" anchor="ctr"/>
          <a:lstStyle/>
          <a:p>
            <a:pPr algn="l"/>
            <a:endParaRPr lang="ru-RU" dirty="0"/>
          </a:p>
        </p:txBody>
      </p:sp>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dirty="0"/>
              <a:t>1</a:t>
            </a:r>
            <a:endParaRPr lang="ru-RU" dirty="0"/>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p:nvPr>
        </p:nvSpPr>
        <p:spPr>
          <a:xfrm>
            <a:off x="1442535" y="1984171"/>
            <a:ext cx="3103110"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a:t>Click to 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p:nvPr>
        </p:nvSpPr>
        <p:spPr>
          <a:xfrm>
            <a:off x="5477939" y="1984171"/>
            <a:ext cx="2243918"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a:t>Click to 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77950"/>
            <a:ext cx="882686" cy="1092200"/>
          </a:xfrm>
        </p:spPr>
        <p:txBody>
          <a:bodyPr lIns="0" tIns="0" rIns="0" bIns="0">
            <a:noAutofit/>
          </a:bodyPr>
          <a:lstStyle>
            <a:lvl1pPr marL="0" indent="0">
              <a:buNone/>
              <a:defRPr sz="8000" b="1">
                <a:solidFill>
                  <a:schemeClr val="bg2"/>
                </a:solidFill>
                <a:latin typeface="+mj-lt"/>
              </a:defRPr>
            </a:lvl1pPr>
          </a:lstStyle>
          <a:p>
            <a:pPr lvl="0"/>
            <a:r>
              <a:rPr lang="en-US" dirty="0"/>
              <a:t>3</a:t>
            </a:r>
            <a:endParaRPr lang="ru-RU" dirty="0"/>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p:nvPr>
        </p:nvSpPr>
        <p:spPr>
          <a:xfrm>
            <a:off x="8564052" y="2001950"/>
            <a:ext cx="2959116"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a:t>Click to 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p:nvPr>
        </p:nvSpPr>
        <p:spPr>
          <a:xfrm>
            <a:off x="1020059" y="3103993"/>
            <a:ext cx="1698625" cy="800100"/>
          </a:xfrm>
        </p:spPr>
        <p:txBody>
          <a:bodyPr>
            <a:normAutofit/>
          </a:bodyPr>
          <a:lstStyle>
            <a:lvl1pPr marL="0" indent="0">
              <a:buNone/>
              <a:defRPr sz="1600" b="0">
                <a:solidFill>
                  <a:schemeClr val="bg1"/>
                </a:solidFill>
                <a:latin typeface="+mn-lt"/>
              </a:defRPr>
            </a:lvl1pPr>
          </a:lstStyle>
          <a:p>
            <a:pPr lvl="0"/>
            <a:r>
              <a:rPr lang="en-US"/>
              <a:t>Click to 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p:nvPr>
        </p:nvSpPr>
        <p:spPr>
          <a:xfrm>
            <a:off x="2718684" y="3103993"/>
            <a:ext cx="1698625" cy="800100"/>
          </a:xfrm>
        </p:spPr>
        <p:txBody>
          <a:bodyPr>
            <a:normAutofit/>
          </a:bodyPr>
          <a:lstStyle>
            <a:lvl1pPr marL="0" indent="0">
              <a:buNone/>
              <a:defRPr sz="1600" b="0">
                <a:solidFill>
                  <a:schemeClr val="bg1"/>
                </a:solidFill>
                <a:latin typeface="+mn-lt"/>
              </a:defRPr>
            </a:lvl1pPr>
          </a:lstStyle>
          <a:p>
            <a:pPr lvl="0"/>
            <a:r>
              <a:rPr lang="en-US"/>
              <a:t>Click to 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p:nvPr>
        </p:nvSpPr>
        <p:spPr>
          <a:xfrm>
            <a:off x="4794793" y="3103993"/>
            <a:ext cx="2599197" cy="800100"/>
          </a:xfrm>
        </p:spPr>
        <p:txBody>
          <a:bodyPr>
            <a:normAutofit/>
          </a:bodyPr>
          <a:lstStyle>
            <a:lvl1pPr marL="0" indent="0">
              <a:buNone/>
              <a:defRPr sz="1600" b="0">
                <a:solidFill>
                  <a:schemeClr val="bg1"/>
                </a:solidFill>
                <a:latin typeface="+mn-lt"/>
              </a:defRPr>
            </a:lvl1pPr>
          </a:lstStyle>
          <a:p>
            <a:pPr lvl="0"/>
            <a:r>
              <a:rPr lang="en-US"/>
              <a:t>Click to 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p:nvPr>
        </p:nvSpPr>
        <p:spPr>
          <a:xfrm>
            <a:off x="7876955" y="3102450"/>
            <a:ext cx="3726423" cy="800100"/>
          </a:xfrm>
        </p:spPr>
        <p:txBody>
          <a:bodyPr>
            <a:normAutofit/>
          </a:bodyPr>
          <a:lstStyle>
            <a:lvl1pPr marL="0" indent="0">
              <a:buNone/>
              <a:defRPr sz="1600" b="0">
                <a:solidFill>
                  <a:schemeClr val="bg1"/>
                </a:solidFill>
                <a:latin typeface="+mn-lt"/>
              </a:defRPr>
            </a:lvl1pPr>
          </a:lstStyle>
          <a:p>
            <a:pPr lvl="0"/>
            <a:r>
              <a:rPr lang="en-US"/>
              <a:t>Click to 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p:nvPr>
        </p:nvSpPr>
        <p:spPr>
          <a:xfrm>
            <a:off x="1657040" y="5751926"/>
            <a:ext cx="8877920" cy="470478"/>
          </a:xfrm>
        </p:spPr>
        <p:txBody>
          <a:bodyPr>
            <a:normAutofit/>
          </a:bodyPr>
          <a:lstStyle>
            <a:lvl1pPr marL="0" indent="0" algn="ctr">
              <a:buNone/>
              <a:defRPr sz="1600" b="0">
                <a:solidFill>
                  <a:schemeClr val="accent4"/>
                </a:solidFill>
                <a:latin typeface="+mn-lt"/>
              </a:defRPr>
            </a:lvl1pPr>
          </a:lstStyle>
          <a:p>
            <a:pPr lvl="0"/>
            <a:r>
              <a:rPr lang="en-US"/>
              <a:t>Click to 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p:nvPr>
        </p:nvSpPr>
        <p:spPr>
          <a:xfrm>
            <a:off x="4794791" y="5070254"/>
            <a:ext cx="2599199" cy="800100"/>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p:nvPr>
        </p:nvSpPr>
        <p:spPr>
          <a:xfrm>
            <a:off x="7890713" y="5070254"/>
            <a:ext cx="3712665" cy="800100"/>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976866"/>
            <a:ext cx="3273552" cy="1618488"/>
          </a:xfrm>
        </p:spPr>
        <p:txBody>
          <a:bodyPr anchor="ctr" anchorCtr="0">
            <a:noAutofit/>
          </a:bodyPr>
          <a:lstStyle>
            <a:lvl1pPr marL="0" indent="0" algn="ctr">
              <a:buNone/>
              <a:defRPr sz="1400">
                <a:solidFill>
                  <a:schemeClr val="bg1"/>
                </a:solidFill>
              </a:defRPr>
            </a:lvl1pPr>
          </a:lstStyle>
          <a:p>
            <a:r>
              <a:rPr lang="en-US"/>
              <a:t>Click icon to add picture</a:t>
            </a:r>
            <a:endParaRPr lang="ru-RU"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4041034"/>
            <a:ext cx="2599199" cy="896112"/>
          </a:xfrm>
        </p:spPr>
        <p:txBody>
          <a:bodyPr anchor="ctr" anchorCtr="0">
            <a:noAutofit/>
          </a:bodyPr>
          <a:lstStyle>
            <a:lvl1pPr marL="0" indent="0" algn="ctr">
              <a:buNone/>
              <a:defRPr sz="1400">
                <a:solidFill>
                  <a:schemeClr val="bg1"/>
                </a:solidFill>
              </a:defRPr>
            </a:lvl1pPr>
          </a:lstStyle>
          <a:p>
            <a:r>
              <a:rPr lang="en-US"/>
              <a:t>Click icon to add picture</a:t>
            </a:r>
            <a:endParaRPr lang="ru-RU"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4041034"/>
            <a:ext cx="2599200" cy="896400"/>
          </a:xfrm>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1138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6" name="Rectangle 5">
            <a:extLst>
              <a:ext uri="{FF2B5EF4-FFF2-40B4-BE49-F238E27FC236}">
                <a16:creationId xmlns:a16="http://schemas.microsoft.com/office/drawing/2014/main" id="{834F3F28-2A24-40B5-AC8C-5A53DC799A96}"/>
              </a:ext>
            </a:extLst>
          </p:cNvPr>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a:endParaRPr lang="ru-RU"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38200" y="3981036"/>
            <a:ext cx="10515600" cy="782638"/>
          </a:xfrm>
        </p:spPr>
        <p:txBody>
          <a:bodyPr/>
          <a:lstStyle>
            <a:lvl1pPr algn="ctr">
              <a:defRPr>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lvl1pPr>
              <a:defRPr b="1">
                <a:latin typeface="+mn-lt"/>
              </a:defRPr>
            </a:lvl1pPr>
          </a:lstStyle>
          <a:p>
            <a:fld id="{D495E168-DA5E-4888-8D8A-92B118324C14}" type="slidenum">
              <a:rPr lang="ru-RU" smtClean="0"/>
              <a:pPr/>
              <a:t>‹#›</a:t>
            </a:fld>
            <a:endParaRPr lang="ru-RU"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dirty="0"/>
              <a:t>ADD A FOOTER</a:t>
            </a:r>
            <a:endParaRPr lang="ru-RU" dirty="0"/>
          </a:p>
        </p:txBody>
      </p:sp>
      <p:sp>
        <p:nvSpPr>
          <p:cNvPr id="7" name="Oval 6">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3" name="Rectangle 12">
            <a:extLst>
              <a:ext uri="{FF2B5EF4-FFF2-40B4-BE49-F238E27FC236}">
                <a16:creationId xmlns:a16="http://schemas.microsoft.com/office/drawing/2014/main" id="{E7822F33-D675-4E6C-BD09-D9C78365BB41}"/>
              </a:ext>
            </a:extLst>
          </p:cNvPr>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a:endParaRPr lang="ru-RU" dirty="0"/>
          </a:p>
        </p:txBody>
      </p:sp>
      <p:sp>
        <p:nvSpPr>
          <p:cNvPr id="11" name="Text Placeholder 2">
            <a:extLst>
              <a:ext uri="{FF2B5EF4-FFF2-40B4-BE49-F238E27FC236}">
                <a16:creationId xmlns:a16="http://schemas.microsoft.com/office/drawing/2014/main" id="{F4F6DD4A-6071-4D11-ABDB-28EA5AC87154}"/>
              </a:ext>
            </a:extLst>
          </p:cNvPr>
          <p:cNvSpPr>
            <a:spLocks noGrp="1"/>
          </p:cNvSpPr>
          <p:nvPr>
            <p:ph type="body" idx="1"/>
          </p:nvPr>
        </p:nvSpPr>
        <p:spPr>
          <a:xfrm>
            <a:off x="831850" y="4942478"/>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a:r>
              <a:rPr lang="en-US"/>
              <a:t>Click to 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6" name="Rectangle 5">
            <a:extLst>
              <a:ext uri="{FF2B5EF4-FFF2-40B4-BE49-F238E27FC236}">
                <a16:creationId xmlns:a16="http://schemas.microsoft.com/office/drawing/2014/main" id="{834F3F28-2A24-40B5-AC8C-5A53DC799A96}"/>
              </a:ext>
            </a:extLst>
          </p:cNvPr>
          <p:cNvSpPr/>
          <p:nvPr userDrawn="1"/>
        </p:nvSpPr>
        <p:spPr>
          <a:xfrm>
            <a:off x="129540" y="128016"/>
            <a:ext cx="68580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ru-RU"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169256"/>
            <a:ext cx="5285914" cy="782638"/>
          </a:xfrm>
        </p:spPr>
        <p:txBody>
          <a:bodyPr/>
          <a:lstStyle>
            <a:lvl1pPr algn="l">
              <a:defRPr>
                <a:solidFill>
                  <a:schemeClr val="bg1"/>
                </a:solidFill>
              </a:defRPr>
            </a:lvl1pPr>
          </a:lstStyle>
          <a:p>
            <a:r>
              <a:rPr lang="en-US" dirty="0"/>
              <a:t>TEXT LAYOUT 1</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dirty="0"/>
              <a:t>ADD A FOOTER</a:t>
            </a:r>
            <a:endParaRPr lang="ru-RU" dirty="0"/>
          </a:p>
        </p:txBody>
      </p:sp>
      <p:sp>
        <p:nvSpPr>
          <p:cNvPr id="7" name="Oval 6">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136036"/>
            <a:ext cx="5285914" cy="857098"/>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dirty="0"/>
              <a:t>Edit master text styles</a:t>
            </a:r>
          </a:p>
        </p:txBody>
      </p:sp>
      <p:sp>
        <p:nvSpPr>
          <p:cNvPr id="13" name="Rectangle 12">
            <a:extLst>
              <a:ext uri="{FF2B5EF4-FFF2-40B4-BE49-F238E27FC236}">
                <a16:creationId xmlns:a16="http://schemas.microsoft.com/office/drawing/2014/main" id="{E7822F33-D675-4E6C-BD09-D9C78365BB41}"/>
              </a:ext>
            </a:extLst>
          </p:cNvPr>
          <p:cNvSpPr/>
          <p:nvPr userDrawn="1"/>
        </p:nvSpPr>
        <p:spPr>
          <a:xfrm>
            <a:off x="915026" y="1992586"/>
            <a:ext cx="4428000" cy="36576"/>
          </a:xfrm>
          <a:prstGeom prst="rect">
            <a:avLst/>
          </a:prstGeom>
          <a:solidFill>
            <a:schemeClr val="bg2"/>
          </a:solidFill>
          <a:ln w="12700" cap="flat">
            <a:noFill/>
            <a:prstDash val="solid"/>
            <a:miter/>
          </a:ln>
        </p:spPr>
        <p:txBody>
          <a:bodyPr rtlCol="0" anchor="ctr"/>
          <a:lstStyle/>
          <a:p>
            <a:pPr algn="l"/>
            <a:endParaRPr lang="ru-RU"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p:nvPr>
        </p:nvSpPr>
        <p:spPr>
          <a:xfrm>
            <a:off x="838199"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6" name="Rectangle 5">
            <a:extLst>
              <a:ext uri="{FF2B5EF4-FFF2-40B4-BE49-F238E27FC236}">
                <a16:creationId xmlns:a16="http://schemas.microsoft.com/office/drawing/2014/main" id="{834F3F28-2A24-40B5-AC8C-5A53DC799A96}"/>
              </a:ext>
            </a:extLst>
          </p:cNvPr>
          <p:cNvSpPr/>
          <p:nvPr userDrawn="1"/>
        </p:nvSpPr>
        <p:spPr>
          <a:xfrm>
            <a:off x="129540" y="128016"/>
            <a:ext cx="11932920" cy="3319272"/>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ru-RU"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093460"/>
            <a:ext cx="5320386" cy="782638"/>
          </a:xfrm>
        </p:spPr>
        <p:txBody>
          <a:bodyPr/>
          <a:lstStyle>
            <a:lvl1pPr algn="l">
              <a:defRPr>
                <a:solidFill>
                  <a:schemeClr val="bg1"/>
                </a:solidFill>
              </a:defRPr>
            </a:lvl1pPr>
          </a:lstStyle>
          <a:p>
            <a:r>
              <a:rPr lang="en-US" dirty="0"/>
              <a:t>TEXT LAYOUT 2</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dirty="0"/>
              <a:t>ADD A FOOTER</a:t>
            </a:r>
            <a:endParaRPr lang="ru-RU" dirty="0"/>
          </a:p>
        </p:txBody>
      </p:sp>
      <p:sp>
        <p:nvSpPr>
          <p:cNvPr id="7" name="Oval 6">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060240"/>
            <a:ext cx="5320386" cy="882524"/>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dirty="0"/>
              <a:t>Edit master text styles</a:t>
            </a:r>
          </a:p>
        </p:txBody>
      </p:sp>
      <p:sp>
        <p:nvSpPr>
          <p:cNvPr id="13" name="Rectangle 12">
            <a:extLst>
              <a:ext uri="{FF2B5EF4-FFF2-40B4-BE49-F238E27FC236}">
                <a16:creationId xmlns:a16="http://schemas.microsoft.com/office/drawing/2014/main" id="{E7822F33-D675-4E6C-BD09-D9C78365BB41}"/>
              </a:ext>
            </a:extLst>
          </p:cNvPr>
          <p:cNvSpPr/>
          <p:nvPr userDrawn="1"/>
        </p:nvSpPr>
        <p:spPr>
          <a:xfrm>
            <a:off x="914693" y="1916790"/>
            <a:ext cx="4500000" cy="36576"/>
          </a:xfrm>
          <a:prstGeom prst="rect">
            <a:avLst/>
          </a:prstGeom>
          <a:solidFill>
            <a:schemeClr val="bg2"/>
          </a:solidFill>
          <a:ln w="12700" cap="flat">
            <a:noFill/>
            <a:prstDash val="solid"/>
            <a:miter/>
          </a:ln>
        </p:spPr>
        <p:txBody>
          <a:bodyPr rtlCol="0" anchor="ctr"/>
          <a:lstStyle/>
          <a:p>
            <a:pPr algn="l"/>
            <a:endParaRPr lang="ru-RU" dirty="0"/>
          </a:p>
        </p:txBody>
      </p:sp>
      <p:sp>
        <p:nvSpPr>
          <p:cNvPr id="11" name="Text Placeholder 14">
            <a:extLst>
              <a:ext uri="{FF2B5EF4-FFF2-40B4-BE49-F238E27FC236}">
                <a16:creationId xmlns:a16="http://schemas.microsoft.com/office/drawing/2014/main" id="{4B6CBCCA-9781-462D-AF43-C6AAE3D1AAA9}"/>
              </a:ext>
            </a:extLst>
          </p:cNvPr>
          <p:cNvSpPr>
            <a:spLocks noGrp="1"/>
          </p:cNvSpPr>
          <p:nvPr>
            <p:ph type="body" sz="quarter" idx="15"/>
          </p:nvPr>
        </p:nvSpPr>
        <p:spPr>
          <a:xfrm>
            <a:off x="6817897" y="1125545"/>
            <a:ext cx="4707842" cy="1849304"/>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6" name="Rectangle 5">
            <a:extLst>
              <a:ext uri="{FF2B5EF4-FFF2-40B4-BE49-F238E27FC236}">
                <a16:creationId xmlns:a16="http://schemas.microsoft.com/office/drawing/2014/main"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ru-RU"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dirty="0"/>
              <a:t>ADD A FOOTER</a:t>
            </a:r>
            <a:endParaRPr lang="ru-RU" dirty="0"/>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1159649"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Edit master text styles</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1"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p:nvPr>
        </p:nvSpPr>
        <p:spPr>
          <a:xfrm>
            <a:off x="1159649"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p:nvPr>
        </p:nvSpPr>
        <p:spPr>
          <a:xfrm>
            <a:off x="6627121"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dirty="0"/>
              <a:t>COMPARISON</a:t>
            </a:r>
            <a:endParaRPr lang="ru-RU" dirty="0"/>
          </a:p>
        </p:txBody>
      </p:sp>
      <p:sp>
        <p:nvSpPr>
          <p:cNvPr id="15" name="Oval 14">
            <a:extLst>
              <a:ext uri="{FF2B5EF4-FFF2-40B4-BE49-F238E27FC236}">
                <a16:creationId xmlns:a16="http://schemas.microsoft.com/office/drawing/2014/main"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8" name="Rectangle 17">
            <a:extLst>
              <a:ext uri="{FF2B5EF4-FFF2-40B4-BE49-F238E27FC236}">
                <a16:creationId xmlns:a16="http://schemas.microsoft.com/office/drawing/2014/main" id="{2D3F74C5-9ADD-4AE3-BCA5-88726CC2A1A3}"/>
              </a:ext>
            </a:extLst>
          </p:cNvPr>
          <p:cNvSpPr/>
          <p:nvPr userDrawn="1"/>
        </p:nvSpPr>
        <p:spPr>
          <a:xfrm>
            <a:off x="4111752" y="1667974"/>
            <a:ext cx="3968496" cy="36576"/>
          </a:xfrm>
          <a:prstGeom prst="rect">
            <a:avLst/>
          </a:prstGeom>
          <a:solidFill>
            <a:schemeClr val="bg2"/>
          </a:solidFill>
          <a:ln w="12700" cap="flat">
            <a:noFill/>
            <a:prstDash val="solid"/>
            <a:miter/>
          </a:ln>
        </p:spPr>
        <p:txBody>
          <a:bodyPr rtlCol="0" anchor="ctr"/>
          <a:lstStyle/>
          <a:p>
            <a:pPr algn="l"/>
            <a:endParaRPr lang="ru-RU"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ru-RU" dirty="0"/>
          </a:p>
        </p:txBody>
      </p:sp>
      <p:sp>
        <p:nvSpPr>
          <p:cNvPr id="6" name="Rectangle 5">
            <a:extLst>
              <a:ext uri="{FF2B5EF4-FFF2-40B4-BE49-F238E27FC236}">
                <a16:creationId xmlns:a16="http://schemas.microsoft.com/office/drawing/2014/main"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ru-RU"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dirty="0"/>
              <a:t>ADD A FOOTER</a:t>
            </a:r>
            <a:endParaRPr lang="ru-RU" dirty="0"/>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41248" y="3359239"/>
            <a:ext cx="4357688"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41248" y="2081624"/>
            <a:ext cx="4357688" cy="1325563"/>
          </a:xfrm>
        </p:spPr>
        <p:txBody>
          <a:bodyPr lIns="0" rIns="0"/>
          <a:lstStyle>
            <a:lvl1pPr algn="l">
              <a:defRPr>
                <a:solidFill>
                  <a:schemeClr val="bg1"/>
                </a:solidFill>
              </a:defRPr>
            </a:lvl1pPr>
          </a:lstStyle>
          <a:p>
            <a:r>
              <a:rPr lang="en-US" dirty="0"/>
              <a:t>CHART SLIDE</a:t>
            </a:r>
            <a:endParaRPr lang="ru-RU" dirty="0"/>
          </a:p>
        </p:txBody>
      </p:sp>
      <p:sp>
        <p:nvSpPr>
          <p:cNvPr id="15" name="Oval 14">
            <a:extLst>
              <a:ext uri="{FF2B5EF4-FFF2-40B4-BE49-F238E27FC236}">
                <a16:creationId xmlns:a16="http://schemas.microsoft.com/office/drawing/2014/main"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8" name="Rectangle 17">
            <a:extLst>
              <a:ext uri="{FF2B5EF4-FFF2-40B4-BE49-F238E27FC236}">
                <a16:creationId xmlns:a16="http://schemas.microsoft.com/office/drawing/2014/main" id="{2D3F74C5-9ADD-4AE3-BCA5-88726CC2A1A3}"/>
              </a:ext>
            </a:extLst>
          </p:cNvPr>
          <p:cNvSpPr/>
          <p:nvPr userDrawn="1"/>
        </p:nvSpPr>
        <p:spPr>
          <a:xfrm>
            <a:off x="911877" y="3191969"/>
            <a:ext cx="3968496" cy="36576"/>
          </a:xfrm>
          <a:prstGeom prst="rect">
            <a:avLst/>
          </a:prstGeom>
          <a:solidFill>
            <a:schemeClr val="bg2"/>
          </a:solidFill>
          <a:ln w="12700" cap="flat">
            <a:noFill/>
            <a:prstDash val="solid"/>
            <a:miter/>
          </a:ln>
        </p:spPr>
        <p:txBody>
          <a:bodyPr rtlCol="0" anchor="ctr"/>
          <a:lstStyle/>
          <a:p>
            <a:pPr algn="l"/>
            <a:endParaRPr lang="ru-RU" dirty="0"/>
          </a:p>
        </p:txBody>
      </p:sp>
      <p:sp>
        <p:nvSpPr>
          <p:cNvPr id="16" name="Chart Placeholder 18">
            <a:extLst>
              <a:ext uri="{FF2B5EF4-FFF2-40B4-BE49-F238E27FC236}">
                <a16:creationId xmlns:a16="http://schemas.microsoft.com/office/drawing/2014/main" id="{BE9C98A7-B145-402E-BADA-CE785E3BA996}"/>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spTree>
    <p:extLst>
      <p:ext uri="{BB962C8B-B14F-4D97-AF65-F5344CB8AC3E}">
        <p14:creationId xmlns:p14="http://schemas.microsoft.com/office/powerpoint/2010/main" val="252534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6" name="Rectangle 5">
            <a:extLst>
              <a:ext uri="{FF2B5EF4-FFF2-40B4-BE49-F238E27FC236}">
                <a16:creationId xmlns:a16="http://schemas.microsoft.com/office/drawing/2014/main"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ru-RU"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dirty="0"/>
              <a:t>ADD A FOOTER</a:t>
            </a:r>
            <a:endParaRPr lang="ru-RU" dirty="0"/>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683563" y="3359239"/>
            <a:ext cx="2596896"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683562" y="1757774"/>
            <a:ext cx="2669859" cy="1325563"/>
          </a:xfrm>
        </p:spPr>
        <p:txBody>
          <a:bodyPr lIns="0" rIns="0"/>
          <a:lstStyle>
            <a:lvl1pPr algn="l">
              <a:defRPr>
                <a:solidFill>
                  <a:schemeClr val="bg1"/>
                </a:solidFill>
              </a:defRPr>
            </a:lvl1pPr>
          </a:lstStyle>
          <a:p>
            <a:r>
              <a:rPr lang="en-US" dirty="0"/>
              <a:t>TABLE SLIDE</a:t>
            </a:r>
            <a:endParaRPr lang="ru-RU" dirty="0"/>
          </a:p>
        </p:txBody>
      </p:sp>
      <p:sp>
        <p:nvSpPr>
          <p:cNvPr id="15" name="Oval 14">
            <a:extLst>
              <a:ext uri="{FF2B5EF4-FFF2-40B4-BE49-F238E27FC236}">
                <a16:creationId xmlns:a16="http://schemas.microsoft.com/office/drawing/2014/main"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8" name="Rectangle 17">
            <a:extLst>
              <a:ext uri="{FF2B5EF4-FFF2-40B4-BE49-F238E27FC236}">
                <a16:creationId xmlns:a16="http://schemas.microsoft.com/office/drawing/2014/main" id="{2D3F74C5-9ADD-4AE3-BCA5-88726CC2A1A3}"/>
              </a:ext>
            </a:extLst>
          </p:cNvPr>
          <p:cNvSpPr/>
          <p:nvPr userDrawn="1"/>
        </p:nvSpPr>
        <p:spPr>
          <a:xfrm>
            <a:off x="8683563" y="3191969"/>
            <a:ext cx="1545336" cy="36576"/>
          </a:xfrm>
          <a:prstGeom prst="rect">
            <a:avLst/>
          </a:prstGeom>
          <a:solidFill>
            <a:schemeClr val="bg2"/>
          </a:solidFill>
          <a:ln w="12700" cap="flat">
            <a:noFill/>
            <a:prstDash val="solid"/>
            <a:miter/>
          </a:ln>
        </p:spPr>
        <p:txBody>
          <a:bodyPr rtlCol="0" anchor="ctr"/>
          <a:lstStyle/>
          <a:p>
            <a:pPr algn="l"/>
            <a:endParaRPr lang="ru-RU" dirty="0"/>
          </a:p>
        </p:txBody>
      </p:sp>
      <p:sp>
        <p:nvSpPr>
          <p:cNvPr id="13" name="Table Placeholder 17">
            <a:extLst>
              <a:ext uri="{FF2B5EF4-FFF2-40B4-BE49-F238E27FC236}">
                <a16:creationId xmlns:a16="http://schemas.microsoft.com/office/drawing/2014/main" id="{62814DE5-26B2-4A8E-BA8D-A2E4C5547EB9}"/>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spTree>
    <p:extLst>
      <p:ext uri="{BB962C8B-B14F-4D97-AF65-F5344CB8AC3E}">
        <p14:creationId xmlns:p14="http://schemas.microsoft.com/office/powerpoint/2010/main" val="2401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6" name="Rectangle 5">
            <a:extLst>
              <a:ext uri="{FF2B5EF4-FFF2-40B4-BE49-F238E27FC236}">
                <a16:creationId xmlns:a16="http://schemas.microsoft.com/office/drawing/2014/main" id="{834F3F28-2A24-40B5-AC8C-5A53DC799A96}"/>
              </a:ext>
            </a:extLst>
          </p:cNvPr>
          <p:cNvSpPr/>
          <p:nvPr userDrawn="1"/>
        </p:nvSpPr>
        <p:spPr>
          <a:xfrm>
            <a:off x="129540" y="128016"/>
            <a:ext cx="11932920" cy="2368296"/>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dirty="0"/>
              <a:t>ADD A FOOTER</a:t>
            </a:r>
            <a:endParaRPr lang="ru-RU" dirty="0"/>
          </a:p>
        </p:txBody>
      </p:sp>
      <p:sp>
        <p:nvSpPr>
          <p:cNvPr id="7" name="Oval 6">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4" name="Text Placeholder 26">
            <a:extLst>
              <a:ext uri="{FF2B5EF4-FFF2-40B4-BE49-F238E27FC236}">
                <a16:creationId xmlns:a16="http://schemas.microsoft.com/office/drawing/2014/main" id="{B33A3032-1037-4342-827F-CF1349978260}"/>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Edit master text styles</a:t>
            </a:r>
          </a:p>
        </p:txBody>
      </p:sp>
      <p:sp>
        <p:nvSpPr>
          <p:cNvPr id="15" name="Title 1">
            <a:extLst>
              <a:ext uri="{FF2B5EF4-FFF2-40B4-BE49-F238E27FC236}">
                <a16:creationId xmlns:a16="http://schemas.microsoft.com/office/drawing/2014/main" id="{FD6F6A17-AFDC-40C7-9D63-50FA052A1614}"/>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dirty="0"/>
              <a:t>BIG IMAGE SLIDE</a:t>
            </a:r>
            <a:endParaRPr lang="ru-RU" dirty="0"/>
          </a:p>
        </p:txBody>
      </p:sp>
      <p:sp>
        <p:nvSpPr>
          <p:cNvPr id="16" name="Rectangle 15">
            <a:extLst>
              <a:ext uri="{FF2B5EF4-FFF2-40B4-BE49-F238E27FC236}">
                <a16:creationId xmlns:a16="http://schemas.microsoft.com/office/drawing/2014/main" id="{6668B9DC-C6AF-45D4-BBA3-A5EF781EAB7F}"/>
              </a:ext>
            </a:extLst>
          </p:cNvPr>
          <p:cNvSpPr/>
          <p:nvPr userDrawn="1"/>
        </p:nvSpPr>
        <p:spPr>
          <a:xfrm>
            <a:off x="3759708" y="1667974"/>
            <a:ext cx="4672584" cy="36576"/>
          </a:xfrm>
          <a:prstGeom prst="rect">
            <a:avLst/>
          </a:prstGeom>
          <a:solidFill>
            <a:schemeClr val="bg2"/>
          </a:solidFill>
          <a:ln w="12700" cap="flat">
            <a:noFill/>
            <a:prstDash val="solid"/>
            <a:miter/>
          </a:ln>
        </p:spPr>
        <p:txBody>
          <a:bodyPr rtlCol="0" anchor="ctr"/>
          <a:lstStyle/>
          <a:p>
            <a:pPr algn="l"/>
            <a:endParaRPr lang="ru-RU"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ru-RU" dirty="0"/>
          </a:p>
        </p:txBody>
      </p:sp>
      <p:sp>
        <p:nvSpPr>
          <p:cNvPr id="6" name="Rectangle 5">
            <a:extLst>
              <a:ext uri="{FF2B5EF4-FFF2-40B4-BE49-F238E27FC236}">
                <a16:creationId xmlns:a16="http://schemas.microsoft.com/office/drawing/2014/main"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ru-RU"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dirty="0"/>
              <a:t>ADD A FOOTER</a:t>
            </a:r>
            <a:endParaRPr lang="ru-RU"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268873"/>
            <a:ext cx="10515600" cy="1325563"/>
          </a:xfrm>
        </p:spPr>
        <p:txBody>
          <a:bodyPr lIns="0" rIns="0"/>
          <a:lstStyle>
            <a:lvl1pPr algn="ctr">
              <a:defRPr>
                <a:solidFill>
                  <a:schemeClr val="bg1"/>
                </a:solidFill>
              </a:defRPr>
            </a:lvl1pPr>
          </a:lstStyle>
          <a:p>
            <a:r>
              <a:rPr lang="en-US" dirty="0"/>
              <a:t>VIDEO SLIDE</a:t>
            </a:r>
            <a:endParaRPr lang="ru-RU" dirty="0"/>
          </a:p>
        </p:txBody>
      </p:sp>
      <p:sp>
        <p:nvSpPr>
          <p:cNvPr id="15" name="Oval 14">
            <a:extLst>
              <a:ext uri="{FF2B5EF4-FFF2-40B4-BE49-F238E27FC236}">
                <a16:creationId xmlns:a16="http://schemas.microsoft.com/office/drawing/2014/main"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lvl1pPr>
          </a:lstStyle>
          <a:p>
            <a:r>
              <a:rPr lang="en-US"/>
              <a:t>Click icon to add media</a:t>
            </a:r>
            <a:endParaRPr lang="ru-RU"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5821279" y="6118484"/>
            <a:ext cx="549442" cy="365125"/>
          </a:xfrm>
          <a:prstGeom prst="rect">
            <a:avLst/>
          </a:prstGeom>
        </p:spPr>
        <p:txBody>
          <a:bodyPr vert="horz" lIns="91440" tIns="45720" rIns="91440" bIns="45720" rtlCol="0" anchor="ctr"/>
          <a:lstStyle>
            <a:lvl1pPr algn="ctr">
              <a:defRPr sz="1600" b="1">
                <a:solidFill>
                  <a:schemeClr val="bg1"/>
                </a:solidFill>
                <a:latin typeface="+mn-lt"/>
              </a:defRPr>
            </a:lvl1pPr>
          </a:lstStyle>
          <a:p>
            <a:fld id="{D495E168-DA5E-4888-8D8A-92B118324C14}" type="slidenum">
              <a:rPr lang="ru-RU" smtClean="0"/>
              <a:pPr/>
              <a:t>‹#›</a:t>
            </a:fld>
            <a:endParaRPr lang="ru-RU"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8610600" y="6118484"/>
            <a:ext cx="2743200" cy="365125"/>
          </a:xfrm>
          <a:prstGeom prst="rect">
            <a:avLst/>
          </a:prstGeom>
        </p:spPr>
        <p:txBody>
          <a:bodyPr vert="horz" lIns="91440" tIns="45720" rIns="91440" bIns="45720" rtlCol="0" anchor="ctr"/>
          <a:lstStyle>
            <a:lvl1pPr algn="r">
              <a:defRPr sz="1600">
                <a:solidFill>
                  <a:schemeClr val="bg2"/>
                </a:solidFill>
              </a:defRPr>
            </a:lvl1pPr>
          </a:lstStyle>
          <a:p>
            <a:r>
              <a:rPr lang="en-US" dirty="0"/>
              <a:t>MM.DD.20XX</a:t>
            </a:r>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118484"/>
            <a:ext cx="3398763" cy="365125"/>
          </a:xfrm>
          <a:prstGeom prst="rect">
            <a:avLst/>
          </a:prstGeom>
        </p:spPr>
        <p:txBody>
          <a:bodyPr vert="horz" lIns="91440" tIns="45720" rIns="91440" bIns="45720" rtlCol="0" anchor="ctr"/>
          <a:lstStyle>
            <a:lvl1pPr algn="l">
              <a:defRPr sz="1600">
                <a:solidFill>
                  <a:schemeClr val="bg2"/>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9" r:id="rId11"/>
    <p:sldLayoutId id="2147483690" r:id="rId12"/>
    <p:sldLayoutId id="2147483691" r:id="rId13"/>
    <p:sldLayoutId id="2147483692" r:id="rId14"/>
    <p:sldLayoutId id="2147483693" r:id="rId15"/>
    <p:sldLayoutId id="2147483694" r:id="rId16"/>
    <p:sldLayoutId id="2147483687" r:id="rId17"/>
    <p:sldLayoutId id="2147483695" r:id="rId18"/>
    <p:sldLayoutId id="2147483688" r:id="rId19"/>
  </p:sldLayoutIdLst>
  <p:hf hdr="0" dt="0"/>
  <p:txStyles>
    <p:title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time_continue=33&amp;v=gXXOkhoki8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ADF0-23DD-491B-8755-2E19692F9B18}"/>
              </a:ext>
            </a:extLst>
          </p:cNvPr>
          <p:cNvSpPr>
            <a:spLocks noGrp="1"/>
          </p:cNvSpPr>
          <p:nvPr>
            <p:ph type="title"/>
          </p:nvPr>
        </p:nvSpPr>
        <p:spPr/>
        <p:txBody>
          <a:bodyPr/>
          <a:lstStyle/>
          <a:p>
            <a:r>
              <a:rPr lang="en-US" dirty="0"/>
              <a:t>MAY, 1985</a:t>
            </a:r>
            <a:endParaRPr lang="ru-RU" dirty="0"/>
          </a:p>
        </p:txBody>
      </p:sp>
      <p:sp>
        <p:nvSpPr>
          <p:cNvPr id="3" name="Slide Number Placeholder 2">
            <a:extLst>
              <a:ext uri="{FF2B5EF4-FFF2-40B4-BE49-F238E27FC236}">
                <a16:creationId xmlns:a16="http://schemas.microsoft.com/office/drawing/2014/main" id="{73E7209B-EA97-4E46-B935-409525612C95}"/>
              </a:ext>
            </a:extLst>
          </p:cNvPr>
          <p:cNvSpPr>
            <a:spLocks noGrp="1"/>
          </p:cNvSpPr>
          <p:nvPr>
            <p:ph type="sldNum" sz="quarter" idx="10"/>
          </p:nvPr>
        </p:nvSpPr>
        <p:spPr/>
        <p:txBody>
          <a:bodyPr/>
          <a:lstStyle/>
          <a:p>
            <a:fld id="{D495E168-DA5E-4888-8D8A-92B118324C14}" type="slidenum">
              <a:rPr lang="ru-RU" smtClean="0"/>
              <a:pPr/>
              <a:t>1</a:t>
            </a:fld>
            <a:endParaRPr lang="ru-RU" dirty="0"/>
          </a:p>
        </p:txBody>
      </p:sp>
      <p:sp>
        <p:nvSpPr>
          <p:cNvPr id="5" name="Text Placeholder 4">
            <a:extLst>
              <a:ext uri="{FF2B5EF4-FFF2-40B4-BE49-F238E27FC236}">
                <a16:creationId xmlns:a16="http://schemas.microsoft.com/office/drawing/2014/main" id="{171A006E-2552-45AA-81E6-9D6D26A503C2}"/>
              </a:ext>
            </a:extLst>
          </p:cNvPr>
          <p:cNvSpPr>
            <a:spLocks noGrp="1"/>
          </p:cNvSpPr>
          <p:nvPr>
            <p:ph type="body" sz="quarter" idx="1"/>
          </p:nvPr>
        </p:nvSpPr>
        <p:spPr/>
        <p:txBody>
          <a:bodyPr/>
          <a:lstStyle/>
          <a:p>
            <a:r>
              <a:rPr lang="en-US" dirty="0"/>
              <a:t>Between 9.3 and 18.6 Miles </a:t>
            </a:r>
            <a:endParaRPr lang="ru-RU" dirty="0"/>
          </a:p>
        </p:txBody>
      </p:sp>
    </p:spTree>
    <p:extLst>
      <p:ext uri="{BB962C8B-B14F-4D97-AF65-F5344CB8AC3E}">
        <p14:creationId xmlns:p14="http://schemas.microsoft.com/office/powerpoint/2010/main" val="434389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D545-C417-48EA-9543-078BF8EB641C}"/>
              </a:ext>
            </a:extLst>
          </p:cNvPr>
          <p:cNvSpPr>
            <a:spLocks noGrp="1"/>
          </p:cNvSpPr>
          <p:nvPr>
            <p:ph type="title"/>
          </p:nvPr>
        </p:nvSpPr>
        <p:spPr/>
        <p:txBody>
          <a:bodyPr/>
          <a:lstStyle/>
          <a:p>
            <a:r>
              <a:rPr lang="en-US" dirty="0"/>
              <a:t>Montreal Protocol</a:t>
            </a:r>
            <a:endParaRPr lang="ru-RU" dirty="0"/>
          </a:p>
        </p:txBody>
      </p:sp>
      <p:sp>
        <p:nvSpPr>
          <p:cNvPr id="5" name="Text Placeholder 4">
            <a:extLst>
              <a:ext uri="{FF2B5EF4-FFF2-40B4-BE49-F238E27FC236}">
                <a16:creationId xmlns:a16="http://schemas.microsoft.com/office/drawing/2014/main" id="{099A8D28-D968-408D-AA5E-1B16F071D7DF}"/>
              </a:ext>
            </a:extLst>
          </p:cNvPr>
          <p:cNvSpPr>
            <a:spLocks noGrp="1"/>
          </p:cNvSpPr>
          <p:nvPr>
            <p:ph type="body" sz="quarter" idx="13"/>
          </p:nvPr>
        </p:nvSpPr>
        <p:spPr/>
        <p:txBody>
          <a:bodyPr>
            <a:normAutofit fontScale="92500" lnSpcReduction="20000"/>
          </a:bodyPr>
          <a:lstStyle/>
          <a:p>
            <a:r>
              <a:rPr lang="en-US" dirty="0"/>
              <a:t>The Montreal Protocol was introduced at the Vienna Convention for the Protection of the Ozone Layer in 1987</a:t>
            </a:r>
            <a:endParaRPr lang="ru-RU" dirty="0"/>
          </a:p>
        </p:txBody>
      </p:sp>
      <p:sp>
        <p:nvSpPr>
          <p:cNvPr id="6" name="Text Placeholder 5">
            <a:extLst>
              <a:ext uri="{FF2B5EF4-FFF2-40B4-BE49-F238E27FC236}">
                <a16:creationId xmlns:a16="http://schemas.microsoft.com/office/drawing/2014/main" id="{7E54AC28-9C3E-4734-B2BB-5EC5F60F5559}"/>
              </a:ext>
            </a:extLst>
          </p:cNvPr>
          <p:cNvSpPr>
            <a:spLocks noGrp="1"/>
          </p:cNvSpPr>
          <p:nvPr>
            <p:ph type="body" sz="quarter" idx="15"/>
          </p:nvPr>
        </p:nvSpPr>
        <p:spPr/>
        <p:txBody>
          <a:bodyPr/>
          <a:lstStyle/>
          <a:p>
            <a:r>
              <a:rPr lang="en-US" dirty="0"/>
              <a:t>The Montreal Protocol was internationally agreed upon and enforced on September 16, 1989, following a meeting in Helsinki, May 1989.  Since then, the Montreal Protocol has undergone eight revisions, in 1990 (London), 1991 (Nairobi), 1992 (Copenhagen), 1993 (Bangkok), 1995 (Vienna), 1997 (Montreal), 1998 (Australia), 1999 (Beijing), and 2016 (Kigali). </a:t>
            </a:r>
          </a:p>
          <a:p>
            <a:r>
              <a:rPr lang="en-US" dirty="0"/>
              <a:t>Every country on Earth</a:t>
            </a:r>
          </a:p>
          <a:p>
            <a:endParaRPr lang="ru-RU" dirty="0"/>
          </a:p>
        </p:txBody>
      </p:sp>
      <p:sp>
        <p:nvSpPr>
          <p:cNvPr id="3" name="Slide Number Placeholder 2">
            <a:extLst>
              <a:ext uri="{FF2B5EF4-FFF2-40B4-BE49-F238E27FC236}">
                <a16:creationId xmlns:a16="http://schemas.microsoft.com/office/drawing/2014/main" id="{4D492004-FF5A-486F-BD35-52AACB74C659}"/>
              </a:ext>
            </a:extLst>
          </p:cNvPr>
          <p:cNvSpPr>
            <a:spLocks noGrp="1"/>
          </p:cNvSpPr>
          <p:nvPr>
            <p:ph type="sldNum" sz="quarter" idx="10"/>
          </p:nvPr>
        </p:nvSpPr>
        <p:spPr/>
        <p:txBody>
          <a:bodyPr/>
          <a:lstStyle/>
          <a:p>
            <a:fld id="{D495E168-DA5E-4888-8D8A-92B118324C14}" type="slidenum">
              <a:rPr lang="ru-RU" smtClean="0"/>
              <a:pPr/>
              <a:t>2</a:t>
            </a:fld>
            <a:endParaRPr lang="ru-RU" dirty="0"/>
          </a:p>
        </p:txBody>
      </p:sp>
    </p:spTree>
    <p:extLst>
      <p:ext uri="{BB962C8B-B14F-4D97-AF65-F5344CB8AC3E}">
        <p14:creationId xmlns:p14="http://schemas.microsoft.com/office/powerpoint/2010/main" val="3733523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51AE-252F-4958-A1E9-67C57179FF35}"/>
              </a:ext>
            </a:extLst>
          </p:cNvPr>
          <p:cNvSpPr>
            <a:spLocks noGrp="1"/>
          </p:cNvSpPr>
          <p:nvPr>
            <p:ph type="title"/>
          </p:nvPr>
        </p:nvSpPr>
        <p:spPr>
          <a:xfrm>
            <a:off x="850160" y="976014"/>
            <a:ext cx="5320386" cy="782638"/>
          </a:xfrm>
        </p:spPr>
        <p:txBody>
          <a:bodyPr>
            <a:normAutofit fontScale="90000"/>
          </a:bodyPr>
          <a:lstStyle/>
          <a:p>
            <a:r>
              <a:rPr lang="en-US" dirty="0"/>
              <a:t>Global Warming </a:t>
            </a:r>
            <a:r>
              <a:rPr lang="en-US" sz="3600" dirty="0"/>
              <a:t>&amp;</a:t>
            </a:r>
            <a:r>
              <a:rPr lang="en-US" dirty="0"/>
              <a:t> Climate Change</a:t>
            </a:r>
            <a:endParaRPr lang="ru-RU" dirty="0"/>
          </a:p>
        </p:txBody>
      </p:sp>
      <p:sp>
        <p:nvSpPr>
          <p:cNvPr id="5" name="Text Placeholder 4">
            <a:extLst>
              <a:ext uri="{FF2B5EF4-FFF2-40B4-BE49-F238E27FC236}">
                <a16:creationId xmlns:a16="http://schemas.microsoft.com/office/drawing/2014/main" id="{235F389B-861B-485A-AD81-A9172882D97D}"/>
              </a:ext>
            </a:extLst>
          </p:cNvPr>
          <p:cNvSpPr>
            <a:spLocks noGrp="1"/>
          </p:cNvSpPr>
          <p:nvPr>
            <p:ph type="body" sz="quarter" idx="13"/>
          </p:nvPr>
        </p:nvSpPr>
        <p:spPr>
          <a:xfrm>
            <a:off x="1237267" y="2026684"/>
            <a:ext cx="3453915" cy="464846"/>
          </a:xfrm>
        </p:spPr>
        <p:txBody>
          <a:bodyPr>
            <a:normAutofit fontScale="92500"/>
          </a:bodyPr>
          <a:lstStyle/>
          <a:p>
            <a:r>
              <a:rPr lang="en-US" dirty="0"/>
              <a:t>Carbon Emission Sources</a:t>
            </a:r>
            <a:endParaRPr lang="ru-RU" dirty="0"/>
          </a:p>
        </p:txBody>
      </p:sp>
      <p:sp>
        <p:nvSpPr>
          <p:cNvPr id="3" name="Slide Number Placeholder 2">
            <a:extLst>
              <a:ext uri="{FF2B5EF4-FFF2-40B4-BE49-F238E27FC236}">
                <a16:creationId xmlns:a16="http://schemas.microsoft.com/office/drawing/2014/main" id="{077CBD36-E928-427F-BCF4-3FF2B77D4C0D}"/>
              </a:ext>
            </a:extLst>
          </p:cNvPr>
          <p:cNvSpPr>
            <a:spLocks noGrp="1"/>
          </p:cNvSpPr>
          <p:nvPr>
            <p:ph type="sldNum" sz="quarter" idx="10"/>
          </p:nvPr>
        </p:nvSpPr>
        <p:spPr/>
        <p:txBody>
          <a:bodyPr/>
          <a:lstStyle/>
          <a:p>
            <a:fld id="{D495E168-DA5E-4888-8D8A-92B118324C14}" type="slidenum">
              <a:rPr lang="ru-RU" smtClean="0"/>
              <a:pPr/>
              <a:t>3</a:t>
            </a:fld>
            <a:endParaRPr lang="ru-RU" dirty="0"/>
          </a:p>
        </p:txBody>
      </p:sp>
      <p:pic>
        <p:nvPicPr>
          <p:cNvPr id="9" name="Picture 8">
            <a:extLst>
              <a:ext uri="{FF2B5EF4-FFF2-40B4-BE49-F238E27FC236}">
                <a16:creationId xmlns:a16="http://schemas.microsoft.com/office/drawing/2014/main" id="{B5A6F584-1169-4E51-9455-224392D7F72F}"/>
              </a:ext>
            </a:extLst>
          </p:cNvPr>
          <p:cNvPicPr>
            <a:picLocks noChangeAspect="1"/>
          </p:cNvPicPr>
          <p:nvPr/>
        </p:nvPicPr>
        <p:blipFill>
          <a:blip r:embed="rId2"/>
          <a:stretch>
            <a:fillRect/>
          </a:stretch>
        </p:blipFill>
        <p:spPr>
          <a:xfrm>
            <a:off x="6370721" y="1581958"/>
            <a:ext cx="5587330" cy="4439371"/>
          </a:xfrm>
          <a:prstGeom prst="rect">
            <a:avLst/>
          </a:prstGeom>
        </p:spPr>
      </p:pic>
      <p:pic>
        <p:nvPicPr>
          <p:cNvPr id="10" name="Picture 9">
            <a:extLst>
              <a:ext uri="{FF2B5EF4-FFF2-40B4-BE49-F238E27FC236}">
                <a16:creationId xmlns:a16="http://schemas.microsoft.com/office/drawing/2014/main" id="{2AC58275-E79B-4F2B-82E5-C978D3090212}"/>
              </a:ext>
            </a:extLst>
          </p:cNvPr>
          <p:cNvPicPr>
            <a:picLocks noChangeAspect="1"/>
          </p:cNvPicPr>
          <p:nvPr/>
        </p:nvPicPr>
        <p:blipFill>
          <a:blip r:embed="rId3"/>
          <a:stretch>
            <a:fillRect/>
          </a:stretch>
        </p:blipFill>
        <p:spPr>
          <a:xfrm>
            <a:off x="1144950" y="2563470"/>
            <a:ext cx="3638550" cy="3810000"/>
          </a:xfrm>
          <a:prstGeom prst="rect">
            <a:avLst/>
          </a:prstGeom>
        </p:spPr>
      </p:pic>
      <p:sp>
        <p:nvSpPr>
          <p:cNvPr id="11" name="Footer Placeholder 3">
            <a:extLst>
              <a:ext uri="{FF2B5EF4-FFF2-40B4-BE49-F238E27FC236}">
                <a16:creationId xmlns:a16="http://schemas.microsoft.com/office/drawing/2014/main" id="{82AF370E-E29A-4A9B-B58A-22C58A07C64E}"/>
              </a:ext>
            </a:extLst>
          </p:cNvPr>
          <p:cNvSpPr>
            <a:spLocks noGrp="1"/>
          </p:cNvSpPr>
          <p:nvPr>
            <p:ph type="ftr" sz="quarter" idx="12"/>
          </p:nvPr>
        </p:nvSpPr>
        <p:spPr>
          <a:xfrm>
            <a:off x="628476" y="6373470"/>
            <a:ext cx="3398763" cy="365125"/>
          </a:xfrm>
        </p:spPr>
        <p:txBody>
          <a:bodyPr/>
          <a:lstStyle/>
          <a:p>
            <a:r>
              <a:rPr lang="en-US" dirty="0"/>
              <a:t>Source: EPA</a:t>
            </a:r>
            <a:endParaRPr lang="ru-RU" dirty="0"/>
          </a:p>
        </p:txBody>
      </p:sp>
    </p:spTree>
    <p:extLst>
      <p:ext uri="{BB962C8B-B14F-4D97-AF65-F5344CB8AC3E}">
        <p14:creationId xmlns:p14="http://schemas.microsoft.com/office/powerpoint/2010/main" val="2636584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51AE-252F-4958-A1E9-67C57179FF35}"/>
              </a:ext>
            </a:extLst>
          </p:cNvPr>
          <p:cNvSpPr>
            <a:spLocks noGrp="1"/>
          </p:cNvSpPr>
          <p:nvPr>
            <p:ph type="title"/>
          </p:nvPr>
        </p:nvSpPr>
        <p:spPr>
          <a:xfrm>
            <a:off x="850160" y="976014"/>
            <a:ext cx="5320386" cy="782638"/>
          </a:xfrm>
        </p:spPr>
        <p:txBody>
          <a:bodyPr>
            <a:normAutofit fontScale="90000"/>
          </a:bodyPr>
          <a:lstStyle/>
          <a:p>
            <a:r>
              <a:rPr lang="en-US" dirty="0"/>
              <a:t>Global Warming </a:t>
            </a:r>
            <a:r>
              <a:rPr lang="en-US" sz="3600" dirty="0"/>
              <a:t>&amp;</a:t>
            </a:r>
            <a:r>
              <a:rPr lang="en-US" dirty="0"/>
              <a:t> Climate Change</a:t>
            </a:r>
            <a:endParaRPr lang="ru-RU" dirty="0"/>
          </a:p>
        </p:txBody>
      </p:sp>
      <p:sp>
        <p:nvSpPr>
          <p:cNvPr id="4" name="Footer Placeholder 3">
            <a:extLst>
              <a:ext uri="{FF2B5EF4-FFF2-40B4-BE49-F238E27FC236}">
                <a16:creationId xmlns:a16="http://schemas.microsoft.com/office/drawing/2014/main" id="{600D8D83-8EE8-4757-A48D-197DCB8CB8ED}"/>
              </a:ext>
            </a:extLst>
          </p:cNvPr>
          <p:cNvSpPr>
            <a:spLocks noGrp="1"/>
          </p:cNvSpPr>
          <p:nvPr>
            <p:ph type="ftr" sz="quarter" idx="12"/>
          </p:nvPr>
        </p:nvSpPr>
        <p:spPr>
          <a:xfrm>
            <a:off x="1059121" y="6227541"/>
            <a:ext cx="3398763" cy="365125"/>
          </a:xfrm>
        </p:spPr>
        <p:txBody>
          <a:bodyPr/>
          <a:lstStyle/>
          <a:p>
            <a:r>
              <a:rPr lang="en-US" dirty="0"/>
              <a:t>Source: </a:t>
            </a:r>
            <a:r>
              <a:rPr lang="en-US" dirty="0" err="1"/>
              <a:t>NASAp</a:t>
            </a:r>
            <a:r>
              <a:rPr lang="en-US" dirty="0"/>
              <a:t>;[[[8</a:t>
            </a:r>
            <a:endParaRPr lang="ru-RU" dirty="0"/>
          </a:p>
        </p:txBody>
      </p:sp>
      <p:sp>
        <p:nvSpPr>
          <p:cNvPr id="3" name="Slide Number Placeholder 2">
            <a:extLst>
              <a:ext uri="{FF2B5EF4-FFF2-40B4-BE49-F238E27FC236}">
                <a16:creationId xmlns:a16="http://schemas.microsoft.com/office/drawing/2014/main" id="{077CBD36-E928-427F-BCF4-3FF2B77D4C0D}"/>
              </a:ext>
            </a:extLst>
          </p:cNvPr>
          <p:cNvSpPr>
            <a:spLocks noGrp="1"/>
          </p:cNvSpPr>
          <p:nvPr>
            <p:ph type="sldNum" sz="quarter" idx="10"/>
          </p:nvPr>
        </p:nvSpPr>
        <p:spPr/>
        <p:txBody>
          <a:bodyPr/>
          <a:lstStyle/>
          <a:p>
            <a:fld id="{D495E168-DA5E-4888-8D8A-92B118324C14}" type="slidenum">
              <a:rPr lang="ru-RU" smtClean="0"/>
              <a:pPr/>
              <a:t>4</a:t>
            </a:fld>
            <a:endParaRPr lang="ru-RU" dirty="0"/>
          </a:p>
        </p:txBody>
      </p:sp>
      <p:pic>
        <p:nvPicPr>
          <p:cNvPr id="6" name="Picture 5">
            <a:hlinkClick r:id="rId2"/>
            <a:extLst>
              <a:ext uri="{FF2B5EF4-FFF2-40B4-BE49-F238E27FC236}">
                <a16:creationId xmlns:a16="http://schemas.microsoft.com/office/drawing/2014/main" id="{232FE1EF-16D1-4CE9-A4B8-40FC2FAF73E9}"/>
              </a:ext>
            </a:extLst>
          </p:cNvPr>
          <p:cNvPicPr>
            <a:picLocks noChangeAspect="1"/>
          </p:cNvPicPr>
          <p:nvPr/>
        </p:nvPicPr>
        <p:blipFill>
          <a:blip r:embed="rId3"/>
          <a:stretch>
            <a:fillRect/>
          </a:stretch>
        </p:blipFill>
        <p:spPr>
          <a:xfrm>
            <a:off x="2758503" y="2128177"/>
            <a:ext cx="6459532" cy="3635060"/>
          </a:xfrm>
          <a:prstGeom prst="rect">
            <a:avLst/>
          </a:prstGeom>
        </p:spPr>
      </p:pic>
    </p:spTree>
    <p:extLst>
      <p:ext uri="{BB962C8B-B14F-4D97-AF65-F5344CB8AC3E}">
        <p14:creationId xmlns:p14="http://schemas.microsoft.com/office/powerpoint/2010/main" val="1049636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65CF0B-BB68-4A49-91EE-96E78E8CAD61}"/>
              </a:ext>
            </a:extLst>
          </p:cNvPr>
          <p:cNvSpPr>
            <a:spLocks noGrp="1"/>
          </p:cNvSpPr>
          <p:nvPr>
            <p:ph type="body" sz="quarter" idx="21"/>
          </p:nvPr>
        </p:nvSpPr>
        <p:spPr/>
        <p:txBody>
          <a:bodyPr/>
          <a:lstStyle/>
          <a:p>
            <a:r>
              <a:rPr lang="en-US" dirty="0"/>
              <a:t>2018</a:t>
            </a:r>
            <a:endParaRPr lang="ru-RU" dirty="0"/>
          </a:p>
        </p:txBody>
      </p:sp>
      <p:sp>
        <p:nvSpPr>
          <p:cNvPr id="3" name="Title 2">
            <a:extLst>
              <a:ext uri="{FF2B5EF4-FFF2-40B4-BE49-F238E27FC236}">
                <a16:creationId xmlns:a16="http://schemas.microsoft.com/office/drawing/2014/main" id="{05857963-8D3D-4F24-B535-54652EE095F0}"/>
              </a:ext>
            </a:extLst>
          </p:cNvPr>
          <p:cNvSpPr>
            <a:spLocks noGrp="1"/>
          </p:cNvSpPr>
          <p:nvPr>
            <p:ph type="title"/>
          </p:nvPr>
        </p:nvSpPr>
        <p:spPr/>
        <p:txBody>
          <a:bodyPr/>
          <a:lstStyle/>
          <a:p>
            <a:r>
              <a:rPr lang="en-US" dirty="0"/>
              <a:t>Carbon Pricing Proposal</a:t>
            </a:r>
            <a:endParaRPr lang="ru-RU" dirty="0"/>
          </a:p>
        </p:txBody>
      </p:sp>
      <p:sp>
        <p:nvSpPr>
          <p:cNvPr id="8" name="Text Placeholder 4">
            <a:extLst>
              <a:ext uri="{FF2B5EF4-FFF2-40B4-BE49-F238E27FC236}">
                <a16:creationId xmlns:a16="http://schemas.microsoft.com/office/drawing/2014/main" id="{18628737-FB2E-408C-9D4B-4A2D8C78F6AF}"/>
              </a:ext>
            </a:extLst>
          </p:cNvPr>
          <p:cNvSpPr txBox="1">
            <a:spLocks/>
          </p:cNvSpPr>
          <p:nvPr/>
        </p:nvSpPr>
        <p:spPr>
          <a:xfrm>
            <a:off x="2783465" y="4723891"/>
            <a:ext cx="6625070" cy="6405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500" b="0" i="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NEW YORK STATE</a:t>
            </a:r>
            <a:endParaRPr lang="ru-RU" dirty="0"/>
          </a:p>
        </p:txBody>
      </p:sp>
    </p:spTree>
    <p:extLst>
      <p:ext uri="{BB962C8B-B14F-4D97-AF65-F5344CB8AC3E}">
        <p14:creationId xmlns:p14="http://schemas.microsoft.com/office/powerpoint/2010/main" val="2142316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24568C-56E6-4923-BD06-A73B18394849}"/>
              </a:ext>
            </a:extLst>
          </p:cNvPr>
          <p:cNvSpPr>
            <a:spLocks noGrp="1"/>
          </p:cNvSpPr>
          <p:nvPr>
            <p:ph type="title"/>
          </p:nvPr>
        </p:nvSpPr>
        <p:spPr>
          <a:xfrm>
            <a:off x="8544959" y="1506427"/>
            <a:ext cx="2669859" cy="1577904"/>
          </a:xfrm>
        </p:spPr>
        <p:txBody>
          <a:bodyPr>
            <a:normAutofit/>
          </a:bodyPr>
          <a:lstStyle/>
          <a:p>
            <a:r>
              <a:rPr lang="en-US" dirty="0"/>
              <a:t>LBMP</a:t>
            </a:r>
            <a:endParaRPr lang="ru-RU" dirty="0"/>
          </a:p>
        </p:txBody>
      </p:sp>
      <p:sp>
        <p:nvSpPr>
          <p:cNvPr id="4" name="Text Placeholder 3">
            <a:extLst>
              <a:ext uri="{FF2B5EF4-FFF2-40B4-BE49-F238E27FC236}">
                <a16:creationId xmlns:a16="http://schemas.microsoft.com/office/drawing/2014/main" id="{0D25F46D-4480-4519-95A2-222F0385239E}"/>
              </a:ext>
            </a:extLst>
          </p:cNvPr>
          <p:cNvSpPr>
            <a:spLocks noGrp="1"/>
          </p:cNvSpPr>
          <p:nvPr>
            <p:ph type="body" sz="quarter" idx="16"/>
          </p:nvPr>
        </p:nvSpPr>
        <p:spPr>
          <a:xfrm>
            <a:off x="7678615" y="2642202"/>
            <a:ext cx="4023857" cy="491308"/>
          </a:xfrm>
        </p:spPr>
        <p:txBody>
          <a:bodyPr/>
          <a:lstStyle/>
          <a:p>
            <a:r>
              <a:rPr lang="en-US" dirty="0"/>
              <a:t>Local Based Marginal Price</a:t>
            </a:r>
            <a:endParaRPr lang="ru-RU" dirty="0"/>
          </a:p>
        </p:txBody>
      </p:sp>
      <p:sp>
        <p:nvSpPr>
          <p:cNvPr id="2" name="Slide Number Placeholder 1">
            <a:extLst>
              <a:ext uri="{FF2B5EF4-FFF2-40B4-BE49-F238E27FC236}">
                <a16:creationId xmlns:a16="http://schemas.microsoft.com/office/drawing/2014/main" id="{1E8A5CE3-2115-4267-9A88-04013EE991C3}"/>
              </a:ext>
            </a:extLst>
          </p:cNvPr>
          <p:cNvSpPr>
            <a:spLocks noGrp="1"/>
          </p:cNvSpPr>
          <p:nvPr>
            <p:ph type="sldNum" sz="quarter" idx="10"/>
          </p:nvPr>
        </p:nvSpPr>
        <p:spPr/>
        <p:txBody>
          <a:bodyPr/>
          <a:lstStyle/>
          <a:p>
            <a:fld id="{D495E168-DA5E-4888-8D8A-92B118324C14}" type="slidenum">
              <a:rPr lang="ru-RU" smtClean="0"/>
              <a:pPr/>
              <a:t>6</a:t>
            </a:fld>
            <a:endParaRPr lang="ru-RU" dirty="0"/>
          </a:p>
        </p:txBody>
      </p:sp>
      <p:pic>
        <p:nvPicPr>
          <p:cNvPr id="10" name="Picture 9">
            <a:extLst>
              <a:ext uri="{FF2B5EF4-FFF2-40B4-BE49-F238E27FC236}">
                <a16:creationId xmlns:a16="http://schemas.microsoft.com/office/drawing/2014/main" id="{0F91C8EE-3571-4E57-A4B7-53B6A3189190}"/>
              </a:ext>
            </a:extLst>
          </p:cNvPr>
          <p:cNvPicPr>
            <a:picLocks noChangeAspect="1"/>
          </p:cNvPicPr>
          <p:nvPr/>
        </p:nvPicPr>
        <p:blipFill>
          <a:blip r:embed="rId2"/>
          <a:stretch>
            <a:fillRect/>
          </a:stretch>
        </p:blipFill>
        <p:spPr>
          <a:xfrm>
            <a:off x="1518623" y="502976"/>
            <a:ext cx="5469406" cy="5162710"/>
          </a:xfrm>
          <a:prstGeom prst="rect">
            <a:avLst/>
          </a:prstGeom>
        </p:spPr>
      </p:pic>
      <p:sp>
        <p:nvSpPr>
          <p:cNvPr id="11" name="Title 4">
            <a:extLst>
              <a:ext uri="{FF2B5EF4-FFF2-40B4-BE49-F238E27FC236}">
                <a16:creationId xmlns:a16="http://schemas.microsoft.com/office/drawing/2014/main" id="{3F076419-1866-4294-BA6B-8F44CCC70BC4}"/>
              </a:ext>
            </a:extLst>
          </p:cNvPr>
          <p:cNvSpPr txBox="1">
            <a:spLocks/>
          </p:cNvSpPr>
          <p:nvPr/>
        </p:nvSpPr>
        <p:spPr>
          <a:xfrm>
            <a:off x="8544958" y="3133510"/>
            <a:ext cx="2669859" cy="157790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5000" b="0" kern="1200">
                <a:solidFill>
                  <a:schemeClr val="bg1"/>
                </a:solidFill>
                <a:latin typeface="+mj-lt"/>
                <a:ea typeface="+mj-ea"/>
                <a:cs typeface="+mj-cs"/>
              </a:defRPr>
            </a:lvl1pPr>
          </a:lstStyle>
          <a:p>
            <a:r>
              <a:rPr lang="en-US" dirty="0" err="1"/>
              <a:t>LBMPc</a:t>
            </a:r>
            <a:endParaRPr lang="ru-RU" dirty="0"/>
          </a:p>
        </p:txBody>
      </p:sp>
      <p:sp>
        <p:nvSpPr>
          <p:cNvPr id="12" name="Text Placeholder 3">
            <a:extLst>
              <a:ext uri="{FF2B5EF4-FFF2-40B4-BE49-F238E27FC236}">
                <a16:creationId xmlns:a16="http://schemas.microsoft.com/office/drawing/2014/main" id="{119BDDA5-5A59-4612-9426-E4BA82BBCF14}"/>
              </a:ext>
            </a:extLst>
          </p:cNvPr>
          <p:cNvSpPr txBox="1">
            <a:spLocks/>
          </p:cNvSpPr>
          <p:nvPr/>
        </p:nvSpPr>
        <p:spPr>
          <a:xfrm>
            <a:off x="7872579" y="4220106"/>
            <a:ext cx="4014621" cy="491308"/>
          </a:xfrm>
          <a:prstGeom prst="rect">
            <a:avLst/>
          </a:prstGeom>
        </p:spPr>
        <p:txBody>
          <a:bodyPr vert="horz" lIns="0" tIns="45720" rIns="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300" b="0" i="0" kern="1200">
                <a:solidFill>
                  <a:schemeClr val="bg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Local Based Marginal Price</a:t>
            </a:r>
          </a:p>
          <a:p>
            <a:r>
              <a:rPr lang="en-US" dirty="0"/>
              <a:t>+ Carbon Emission Tax</a:t>
            </a:r>
            <a:endParaRPr lang="ru-RU" dirty="0"/>
          </a:p>
        </p:txBody>
      </p:sp>
    </p:spTree>
    <p:extLst>
      <p:ext uri="{BB962C8B-B14F-4D97-AF65-F5344CB8AC3E}">
        <p14:creationId xmlns:p14="http://schemas.microsoft.com/office/powerpoint/2010/main" val="2902992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p:txBody>
          <a:bodyPr/>
          <a:lstStyle/>
          <a:p>
            <a:r>
              <a:rPr lang="en-US" dirty="0"/>
              <a:t>RESULTS</a:t>
            </a:r>
            <a:endParaRPr lang="ru-RU" dirty="0"/>
          </a:p>
        </p:txBody>
      </p:sp>
      <p:sp>
        <p:nvSpPr>
          <p:cNvPr id="4" name="Text Placeholder 3">
            <a:extLst>
              <a:ext uri="{FF2B5EF4-FFF2-40B4-BE49-F238E27FC236}">
                <a16:creationId xmlns:a16="http://schemas.microsoft.com/office/drawing/2014/main" id="{D3BFCB07-6C49-4FD9-A60E-365443B88FE2}"/>
              </a:ext>
            </a:extLst>
          </p:cNvPr>
          <p:cNvSpPr>
            <a:spLocks noGrp="1"/>
          </p:cNvSpPr>
          <p:nvPr>
            <p:ph type="body" idx="1"/>
          </p:nvPr>
        </p:nvSpPr>
        <p:spPr>
          <a:xfrm>
            <a:off x="1461653" y="2201493"/>
            <a:ext cx="4183650" cy="454353"/>
          </a:xfrm>
        </p:spPr>
        <p:txBody>
          <a:bodyPr/>
          <a:lstStyle/>
          <a:p>
            <a:r>
              <a:rPr lang="en-US" dirty="0"/>
              <a:t>PROS</a:t>
            </a:r>
            <a:endParaRPr lang="ru-RU" dirty="0"/>
          </a:p>
        </p:txBody>
      </p:sp>
      <p:sp>
        <p:nvSpPr>
          <p:cNvPr id="7" name="Text Placeholder 6">
            <a:extLst>
              <a:ext uri="{FF2B5EF4-FFF2-40B4-BE49-F238E27FC236}">
                <a16:creationId xmlns:a16="http://schemas.microsoft.com/office/drawing/2014/main" id="{3FC3CF09-BAFF-4590-A12C-E378DFF1DA5E}"/>
              </a:ext>
            </a:extLst>
          </p:cNvPr>
          <p:cNvSpPr>
            <a:spLocks noGrp="1"/>
          </p:cNvSpPr>
          <p:nvPr>
            <p:ph type="body" sz="quarter" idx="20"/>
          </p:nvPr>
        </p:nvSpPr>
        <p:spPr>
          <a:xfrm>
            <a:off x="1068661" y="2834025"/>
            <a:ext cx="4365625" cy="2333625"/>
          </a:xfrm>
        </p:spPr>
        <p:txBody>
          <a:bodyPr>
            <a:normAutofit/>
          </a:bodyPr>
          <a:lstStyle/>
          <a:p>
            <a:r>
              <a:rPr lang="en-US" dirty="0"/>
              <a:t>Removal of </a:t>
            </a:r>
            <a:r>
              <a:rPr lang="en-US" i="1" dirty="0"/>
              <a:t>dirty</a:t>
            </a:r>
            <a:r>
              <a:rPr lang="en-US" dirty="0"/>
              <a:t> energy generators.</a:t>
            </a:r>
          </a:p>
          <a:p>
            <a:r>
              <a:rPr lang="en-US" dirty="0"/>
              <a:t>Lower Carbon Dioxide Emission within NYS.</a:t>
            </a:r>
          </a:p>
          <a:p>
            <a:r>
              <a:rPr lang="en-US" dirty="0"/>
              <a:t>Cleaner environment, which could eliminate global warming.</a:t>
            </a:r>
          </a:p>
          <a:p>
            <a:r>
              <a:rPr lang="en-US" dirty="0"/>
              <a:t>Provide a synergy towards a greener consciences New York State.</a:t>
            </a:r>
            <a:endParaRPr lang="ru-RU" dirty="0"/>
          </a:p>
        </p:txBody>
      </p:sp>
      <p:sp>
        <p:nvSpPr>
          <p:cNvPr id="6" name="Text Placeholder 5">
            <a:extLst>
              <a:ext uri="{FF2B5EF4-FFF2-40B4-BE49-F238E27FC236}">
                <a16:creationId xmlns:a16="http://schemas.microsoft.com/office/drawing/2014/main" id="{349249DA-4230-416D-838C-A72D2E7CADA4}"/>
              </a:ext>
            </a:extLst>
          </p:cNvPr>
          <p:cNvSpPr>
            <a:spLocks noGrp="1"/>
          </p:cNvSpPr>
          <p:nvPr>
            <p:ph type="body" idx="18"/>
          </p:nvPr>
        </p:nvSpPr>
        <p:spPr>
          <a:xfrm>
            <a:off x="6718108" y="2201493"/>
            <a:ext cx="4183650" cy="454353"/>
          </a:xfrm>
        </p:spPr>
        <p:txBody>
          <a:bodyPr/>
          <a:lstStyle/>
          <a:p>
            <a:r>
              <a:rPr lang="en-US" dirty="0"/>
              <a:t>CONS</a:t>
            </a:r>
            <a:endParaRPr lang="ru-RU" dirty="0"/>
          </a:p>
        </p:txBody>
      </p:sp>
      <p:sp>
        <p:nvSpPr>
          <p:cNvPr id="8" name="Text Placeholder 7">
            <a:extLst>
              <a:ext uri="{FF2B5EF4-FFF2-40B4-BE49-F238E27FC236}">
                <a16:creationId xmlns:a16="http://schemas.microsoft.com/office/drawing/2014/main" id="{C9E879AA-B873-414B-BC94-C8FF28566266}"/>
              </a:ext>
            </a:extLst>
          </p:cNvPr>
          <p:cNvSpPr>
            <a:spLocks noGrp="1"/>
          </p:cNvSpPr>
          <p:nvPr>
            <p:ph type="body" sz="quarter" idx="21"/>
          </p:nvPr>
        </p:nvSpPr>
        <p:spPr>
          <a:xfrm>
            <a:off x="6370721" y="2834024"/>
            <a:ext cx="4365625" cy="2333625"/>
          </a:xfrm>
        </p:spPr>
        <p:txBody>
          <a:bodyPr>
            <a:normAutofit/>
          </a:bodyPr>
          <a:lstStyle/>
          <a:p>
            <a:r>
              <a:rPr lang="en-US" dirty="0"/>
              <a:t>Associated cost to the end user for a greener environment.</a:t>
            </a:r>
          </a:p>
          <a:p>
            <a:r>
              <a:rPr lang="en-US" dirty="0"/>
              <a:t>The resultant of the reduction of CO2 emissions does not mitigate global warming and climate change.</a:t>
            </a:r>
          </a:p>
          <a:p>
            <a:r>
              <a:rPr lang="en-US" dirty="0"/>
              <a:t>Recession could cause the energy market to surge.</a:t>
            </a:r>
          </a:p>
        </p:txBody>
      </p:sp>
      <p:sp>
        <p:nvSpPr>
          <p:cNvPr id="10" name="Title 8">
            <a:extLst>
              <a:ext uri="{FF2B5EF4-FFF2-40B4-BE49-F238E27FC236}">
                <a16:creationId xmlns:a16="http://schemas.microsoft.com/office/drawing/2014/main" id="{E1BA9B4B-C586-4B6B-8142-E49AC2D37AD1}"/>
              </a:ext>
            </a:extLst>
          </p:cNvPr>
          <p:cNvSpPr txBox="1">
            <a:spLocks/>
          </p:cNvSpPr>
          <p:nvPr/>
        </p:nvSpPr>
        <p:spPr>
          <a:xfrm>
            <a:off x="3597290" y="5236263"/>
            <a:ext cx="5027339" cy="1325563"/>
          </a:xfrm>
          <a:prstGeom prst="rect">
            <a:avLst/>
          </a:prstGeom>
        </p:spPr>
        <p:txBody>
          <a:bodyPr vert="horz" lIns="0" tIns="45720" rIns="0" bIns="45720" rtlCol="0" anchor="ctr">
            <a:normAutofit/>
          </a:bodyPr>
          <a:lstStyle>
            <a:lvl1pPr algn="ctr" defTabSz="914400" rtl="0" eaLnBrk="1" latinLnBrk="0" hangingPunct="1">
              <a:lnSpc>
                <a:spcPct val="90000"/>
              </a:lnSpc>
              <a:spcBef>
                <a:spcPct val="0"/>
              </a:spcBef>
              <a:buNone/>
              <a:defRPr sz="5000" b="0" kern="1200">
                <a:solidFill>
                  <a:schemeClr val="bg1"/>
                </a:solidFill>
                <a:latin typeface="+mj-lt"/>
                <a:ea typeface="+mj-ea"/>
                <a:cs typeface="+mj-cs"/>
              </a:defRPr>
            </a:lvl1pPr>
          </a:lstStyle>
          <a:p>
            <a:r>
              <a:rPr lang="en-US" sz="3600" dirty="0" smtClean="0"/>
              <a:t>My Critique</a:t>
            </a:r>
            <a:endParaRPr lang="ru-RU" sz="3600" dirty="0"/>
          </a:p>
        </p:txBody>
      </p:sp>
      <p:sp>
        <p:nvSpPr>
          <p:cNvPr id="3" name="TextBox 2"/>
          <p:cNvSpPr txBox="1"/>
          <p:nvPr/>
        </p:nvSpPr>
        <p:spPr>
          <a:xfrm flipH="1">
            <a:off x="5923243" y="6118481"/>
            <a:ext cx="643811" cy="400110"/>
          </a:xfrm>
          <a:prstGeom prst="rect">
            <a:avLst/>
          </a:prstGeom>
          <a:noFill/>
        </p:spPr>
        <p:txBody>
          <a:bodyPr wrap="square" rtlCol="0">
            <a:spAutoFit/>
          </a:bodyPr>
          <a:lstStyle/>
          <a:p>
            <a:r>
              <a:rPr lang="en-US" sz="2000" b="1" dirty="0" smtClean="0">
                <a:solidFill>
                  <a:schemeClr val="bg1"/>
                </a:solidFill>
              </a:rPr>
              <a:t>X</a:t>
            </a:r>
            <a:endParaRPr lang="en-US" sz="2000" b="1" dirty="0">
              <a:solidFill>
                <a:schemeClr val="bg1"/>
              </a:solidFill>
            </a:endParaRPr>
          </a:p>
        </p:txBody>
      </p:sp>
    </p:spTree>
    <p:extLst>
      <p:ext uri="{BB962C8B-B14F-4D97-AF65-F5344CB8AC3E}">
        <p14:creationId xmlns:p14="http://schemas.microsoft.com/office/powerpoint/2010/main" val="18768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B381BA-F1D7-483F-B759-9C3451355503}"/>
              </a:ext>
            </a:extLst>
          </p:cNvPr>
          <p:cNvSpPr>
            <a:spLocks noGrp="1"/>
          </p:cNvSpPr>
          <p:nvPr>
            <p:ph type="title"/>
          </p:nvPr>
        </p:nvSpPr>
        <p:spPr/>
        <p:txBody>
          <a:bodyPr/>
          <a:lstStyle/>
          <a:p>
            <a:r>
              <a:rPr lang="en-US" dirty="0"/>
              <a:t>THANK YOU!</a:t>
            </a:r>
            <a:endParaRPr lang="ru-RU" dirty="0"/>
          </a:p>
        </p:txBody>
      </p:sp>
      <p:sp>
        <p:nvSpPr>
          <p:cNvPr id="8" name="Text Placeholder 4">
            <a:extLst>
              <a:ext uri="{FF2B5EF4-FFF2-40B4-BE49-F238E27FC236}">
                <a16:creationId xmlns:a16="http://schemas.microsoft.com/office/drawing/2014/main" id="{BD998489-BF23-4BEC-AB12-24A4A2B15C83}"/>
              </a:ext>
            </a:extLst>
          </p:cNvPr>
          <p:cNvSpPr txBox="1">
            <a:spLocks/>
          </p:cNvSpPr>
          <p:nvPr/>
        </p:nvSpPr>
        <p:spPr>
          <a:xfrm>
            <a:off x="2790383" y="2635032"/>
            <a:ext cx="6625070" cy="6405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500" b="0" i="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Nick E. Gilewski MSIT, MBA</a:t>
            </a:r>
            <a:endParaRPr lang="ru-RU" dirty="0"/>
          </a:p>
        </p:txBody>
      </p:sp>
      <p:sp>
        <p:nvSpPr>
          <p:cNvPr id="19" name="Title 6">
            <a:extLst>
              <a:ext uri="{FF2B5EF4-FFF2-40B4-BE49-F238E27FC236}">
                <a16:creationId xmlns:a16="http://schemas.microsoft.com/office/drawing/2014/main" id="{212DDF13-73F6-4C16-9DA3-FD3B55E0EB3A}"/>
              </a:ext>
            </a:extLst>
          </p:cNvPr>
          <p:cNvSpPr txBox="1">
            <a:spLocks/>
          </p:cNvSpPr>
          <p:nvPr/>
        </p:nvSpPr>
        <p:spPr>
          <a:xfrm>
            <a:off x="1159912" y="4425989"/>
            <a:ext cx="10104124" cy="151735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8000" b="0" kern="1200">
                <a:solidFill>
                  <a:schemeClr val="bg1"/>
                </a:solidFill>
                <a:latin typeface="+mj-lt"/>
                <a:ea typeface="+mj-ea"/>
                <a:cs typeface="+mj-cs"/>
              </a:defRPr>
            </a:lvl1pPr>
          </a:lstStyle>
          <a:p>
            <a:r>
              <a:rPr lang="en-US" dirty="0"/>
              <a:t>QUESTIONS?</a:t>
            </a:r>
            <a:endParaRPr lang="ru-RU" dirty="0"/>
          </a:p>
        </p:txBody>
      </p:sp>
    </p:spTree>
    <p:extLst>
      <p:ext uri="{BB962C8B-B14F-4D97-AF65-F5344CB8AC3E}">
        <p14:creationId xmlns:p14="http://schemas.microsoft.com/office/powerpoint/2010/main" val="3309279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a:t>References</a:t>
            </a:r>
          </a:p>
        </p:txBody>
      </p:sp>
      <p:sp>
        <p:nvSpPr>
          <p:cNvPr id="3" name="Slide Number Placeholder 2">
            <a:extLst>
              <a:ext uri="{FF2B5EF4-FFF2-40B4-BE49-F238E27FC236}">
                <a16:creationId xmlns:a16="http://schemas.microsoft.com/office/drawing/2014/main" id="{D2702AE2-358E-4E9A-AF91-90EFED7991A0}"/>
              </a:ext>
            </a:extLst>
          </p:cNvPr>
          <p:cNvSpPr>
            <a:spLocks noGrp="1"/>
          </p:cNvSpPr>
          <p:nvPr>
            <p:ph type="sldNum" sz="quarter" idx="10"/>
          </p:nvPr>
        </p:nvSpPr>
        <p:spPr>
          <a:xfrm>
            <a:off x="5821279" y="6118484"/>
            <a:ext cx="549442" cy="365125"/>
          </a:xfrm>
        </p:spPr>
        <p:txBody>
          <a:bodyPr/>
          <a:lstStyle/>
          <a:p>
            <a:fld id="{D495E168-DA5E-4888-8D8A-92B118324C14}" type="slidenum">
              <a:rPr lang="ru-RU" smtClean="0"/>
              <a:pPr/>
              <a:t>9</a:t>
            </a:fld>
            <a:endParaRPr lang="ru-RU" dirty="0"/>
          </a:p>
        </p:txBody>
      </p:sp>
      <p:sp>
        <p:nvSpPr>
          <p:cNvPr id="6" name="Rectangle 1">
            <a:extLst>
              <a:ext uri="{FF2B5EF4-FFF2-40B4-BE49-F238E27FC236}">
                <a16:creationId xmlns:a16="http://schemas.microsoft.com/office/drawing/2014/main" id="{1F07BA4E-6B64-4635-8F00-D03E3CE74023}"/>
              </a:ext>
            </a:extLst>
          </p:cNvPr>
          <p:cNvSpPr>
            <a:spLocks noChangeArrowheads="1"/>
          </p:cNvSpPr>
          <p:nvPr/>
        </p:nvSpPr>
        <p:spPr bwMode="auto">
          <a:xfrm>
            <a:off x="1577836" y="1859339"/>
            <a:ext cx="9323462"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EIA. (2019, February 1). </a:t>
            </a:r>
            <a:r>
              <a:rPr kumimoji="0" lang="en-US" altLang="en-US" sz="12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New York Net Electricity Generation by Source Dec. 2018</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Retrieved from U.S. Energy Information Administration: https://www.eia.gov/state/?sid=NY#tabs-4</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EIA, U. E. (2018, November 8). 2017 Carbon Dioxide Emissions at Electric Plants. Washington, District of Columbia, United States.</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EPA . (n.d.). </a:t>
            </a:r>
            <a:r>
              <a:rPr kumimoji="0" lang="en-US" altLang="en-US" sz="12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Greenhouse Gas Emissions</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Retrieved from United States Environmental Protection Agency:          https://www.epa.gov/ghgemissions/overview-greenhouse-gases</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Handwerk</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B. (2010, May 7). </a:t>
            </a:r>
            <a:r>
              <a:rPr kumimoji="0" lang="en-US" altLang="en-US" sz="12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Whatever Happened to the Ozone Hole?</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Retrieved from National Geographic: https://news.nationalgeographic.com/news/2010/05/100505-science-environment-ozone-hole-25-years/</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Lu, J. (2018, November 5). </a:t>
            </a:r>
            <a:r>
              <a:rPr kumimoji="0" lang="en-US" altLang="en-US" sz="12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A new report shows the ozone hole is healing, but it's not all good news</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Retrieved from Popular Science: https://www.popsci.com/2018-ozone-report-montreal-protocol</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Newman, P. A. (2018, October 18). </a:t>
            </a:r>
            <a:r>
              <a:rPr kumimoji="0" lang="en-US" altLang="en-US" sz="12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NASA Ozone Watch</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Retrieved from NASA: https://ozonewatch.gsfc.nasa.gov/facts/hole_SH.html</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NYISO . (2018, December 7). </a:t>
            </a:r>
            <a:r>
              <a:rPr kumimoji="0" lang="en-US" altLang="en-US" sz="12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IPPTF Carbon Pricing Proposal.</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Retrieved from New York Independent System Operator: https://www.nyiso.com/documents/20142/3911819/Carbon-Pricing-Proposal%20December%202018.pdf</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NYSERA. (n.d.). </a:t>
            </a:r>
            <a:r>
              <a:rPr kumimoji="0" lang="en-US" altLang="en-US" sz="1200" b="0" i="1"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Acieving</a:t>
            </a:r>
            <a:r>
              <a:rPr kumimoji="0" lang="en-US" altLang="en-US" sz="12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NY Energy Goals</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Retrieved from New York State Energy Research and Development: https://www.nyserda.ny.gov/All-Programs/Programs/Energy-Storage/Achieving-NY-Energy-Goals</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Welch, C. (n.d.). </a:t>
            </a:r>
            <a:r>
              <a:rPr kumimoji="0" lang="en-US" altLang="en-US" sz="12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Ask The Scientist</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Retrieved from The Ozone Hole: http://www.theozonehole.com/askthescientist.htm</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9582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Custom 21">
      <a:majorFont>
        <a:latin typeface="Gill Sans MT"/>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onBusiness Presentation Layout_Nature_MO - v4.potx" id="{20ED95C4-FC77-4325-ADE4-6B61169EE19C}" vid="{A4071738-43E8-4B3B-A646-9FFE68819E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Outdoors presentation</Template>
  <TotalTime>0</TotalTime>
  <Words>474</Words>
  <Application>Microsoft Office PowerPoint</Application>
  <PresentationFormat>Widescreen</PresentationFormat>
  <Paragraphs>50</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Franklin Gothic Book</vt:lpstr>
      <vt:lpstr>Gill Sans MT</vt:lpstr>
      <vt:lpstr>Times New Roman</vt:lpstr>
      <vt:lpstr>Office Theme</vt:lpstr>
      <vt:lpstr>MAY, 1985</vt:lpstr>
      <vt:lpstr>Montreal Protocol</vt:lpstr>
      <vt:lpstr>Global Warming &amp; Climate Change</vt:lpstr>
      <vt:lpstr>Global Warming &amp; Climate Change</vt:lpstr>
      <vt:lpstr>Carbon Pricing Proposal</vt:lpstr>
      <vt:lpstr>LBMP</vt:lpstr>
      <vt:lpstr>RESULTS</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2019-04-12T02:06:44Z</dcterms:created>
  <dcterms:modified xsi:type="dcterms:W3CDTF">2019-04-13T15:14:22Z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2018-08-01T18:52:35.0353158Z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