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3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51567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 the first 8 slides is the powerpoint. 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ed9ce5f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ed9ce5f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to be printed for tables.  Not apart of presentation--Already printed and done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ed9ce5fd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ed9ce5fd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to be printed.  Not apart of presentation--Already printed and done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ed9ce5fd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ed9ce5fd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to printed.  Not a part of presentation--already printed and done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ed9ce5fd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ed9ce5fd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Already printed and done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cbe2594e5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cbe2594e5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cbe2594e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cbe2594e5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ed9ce5fd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ed9ce5fd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Caressa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ed9ce5f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ed9ce5f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ed9ce5fd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ed9ce5fd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Nick’s Segway for Clem’s activity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ed9ce5fd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ed9ce5fd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Clem’s insight and direction-15 - 20 minutes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ed9ce5fd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ed9ce5fd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Caressa-closure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ed9ce5fd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ed9ce5fd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facebook.com/deadgiraffesociet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retaildive.com/news/how-toys-r-us-bankruptcy-hopes-came-crashing-down/51923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gruyter.com/downloadpdf/j/mmcks.2017.12.issue-3/mmcks-2017-0027/mmcks-2017-0027.pdf" TargetMode="External"/><Relationship Id="rId4" Type="http://schemas.openxmlformats.org/officeDocument/2006/relationships/hyperlink" Target="https://search-proquest-com.ezproxy.niagara.edu/docview/230331355/475772E9D0E9435EPQ/6?accountid=28213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taildive.com/news/how-toys-r-us-is-letting-target-and-amazon-steal-christmas/513597/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10: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Practice, Not Principles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736775" y="2921475"/>
            <a:ext cx="5936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Nick, Clement and Caressa</a:t>
            </a:r>
            <a:endParaRPr i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34125"/>
            <a:ext cx="2341154" cy="23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Procurement/Management Department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0A0A"/>
                </a:solidFill>
                <a:highlight>
                  <a:srgbClr val="FFFFFF"/>
                </a:highlight>
              </a:rPr>
              <a:t>(Inside of the folder with survey)</a:t>
            </a:r>
            <a:endParaRPr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0A0A"/>
                </a:solidFill>
                <a:highlight>
                  <a:srgbClr val="FFFFFF"/>
                </a:highlight>
              </a:rPr>
              <a:t>"The end result was that if you wanted to work for us you had to be willing to be available at any time, willing to work a different schedule every week, willing to take a paycheck that was different every week and learn what your schedule was a few days in advance. Oh, and little-to-no company benefits."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Task: All members read the quote. Choose a person from your department to be on the visionary team to discuss one of the key concepts you agree fits with the quote presented.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Factors: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*The color chip represents seniority in the organization : Blue and has the most seniority, yellow and red are  in the the middle, green is new staff 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Years of Employment: 5-15 Years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Ages: 35 yrs old to 50 yrs old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/>
              <a:t> 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00849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Technology Department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A0A0A"/>
                </a:solidFill>
              </a:rPr>
              <a:t>Much as they miss — and depend on — their jobs with Toys R Us, employees are mourning the loss of the Toys R Us brand and the experiences they had in their stores. That is the main reason why Pena created the Facebook group, dubbed the "</a:t>
            </a:r>
            <a:r>
              <a:rPr lang="en" sz="1350" u="sng">
                <a:solidFill>
                  <a:srgbClr val="101316"/>
                </a:solidFill>
                <a:hlinkClick r:id="rId3"/>
              </a:rPr>
              <a:t>Dead Giraffe Society</a:t>
            </a:r>
            <a:r>
              <a:rPr lang="en" sz="1350">
                <a:solidFill>
                  <a:srgbClr val="0A0A0A"/>
                </a:solidFill>
              </a:rPr>
              <a:t>," a reference to what managers let go after the buyout were called. "It's a kind of bridge to the past," Pena said. "You can close down schools or shut down a business, but you can never take away the memories." According to Pena, the group grew to 7,000 members in just four days. As a rule, he wants the group to be a storehouse for positive memories, not recriminations.</a:t>
            </a:r>
            <a:endParaRPr sz="1350">
              <a:solidFill>
                <a:srgbClr val="0A0A0A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Task: All members read the quote. Choose a person from your department to be on the visionary team to discuss one of the key concepts you agree fits with the quote presented.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Factors: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*The color chip represents seniority in the organization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Years of Employment: 2 - 5 years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Ages: Mid 20’s to Early 30’s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50">
              <a:solidFill>
                <a:srgbClr val="0A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7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A0A0A"/>
                </a:solidFill>
              </a:rPr>
              <a:t>"[Babies R Us] has shown degradation in margin continuously even though we were told by customers that our prices were too high."</a:t>
            </a:r>
            <a:r>
              <a:rPr lang="en" sz="1200">
                <a:solidFill>
                  <a:srgbClr val="0A0A0A"/>
                </a:solidFill>
              </a:rPr>
              <a:t>Dave Brandon </a:t>
            </a:r>
            <a:r>
              <a:rPr lang="en" sz="1200" i="1">
                <a:solidFill>
                  <a:srgbClr val="0A0A0A"/>
                </a:solidFill>
              </a:rPr>
              <a:t>Former Toys R Us CEO</a:t>
            </a:r>
            <a:endParaRPr sz="1200" i="1">
              <a:solidFill>
                <a:srgbClr val="0A0A0A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A0A0A"/>
                </a:solidFill>
              </a:rPr>
              <a:t>Last September, the retailer logged a 6.8% decline in comps it attributed primarily to a decline in the baby category, which in turn was caused by a decline in infant care products, baby gear and consumables like formula, according to regulatory filings.</a:t>
            </a:r>
            <a:endParaRPr sz="1100">
              <a:solidFill>
                <a:srgbClr val="0A0A0A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0A0A0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Task: Task: All members read the quote. Choose a person from your department to be on the visionary team to discuss one of the key concepts you agree fits with the quote presented.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Factors: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*The color chip represents seniority in the organization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Years of Employment: At Least 5 years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Ages: Mid 20’s to Late 30’s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50">
              <a:solidFill>
                <a:srgbClr val="0A0A0A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2996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Visionary Team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A0A0A"/>
                </a:solidFill>
              </a:rPr>
              <a:t>Based on the the key concepts each visionary member brought to the table and the initial scenario were the key concepts considered with the implementation of the practices? </a:t>
            </a:r>
            <a:endParaRPr sz="1350">
              <a:solidFill>
                <a:srgbClr val="0A0A0A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50">
              <a:solidFill>
                <a:srgbClr val="0A0A0A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A0A0A"/>
                </a:solidFill>
              </a:rPr>
              <a:t>“The immediate reasons for the </a:t>
            </a:r>
            <a:r>
              <a:rPr lang="en" sz="1350" u="sng">
                <a:solidFill>
                  <a:srgbClr val="101316"/>
                </a:solidFill>
                <a:hlinkClick r:id="rId3"/>
              </a:rPr>
              <a:t>the collapse</a:t>
            </a:r>
            <a:r>
              <a:rPr lang="en" sz="1350">
                <a:solidFill>
                  <a:srgbClr val="0A0A0A"/>
                </a:solidFill>
              </a:rPr>
              <a:t> of Toys R Us in bankruptcy are fairly straightforward, at least given what we know. (And there are a lot of details, mainly having to do with backroom negotiations among stakeholders, that we don't know.)”</a:t>
            </a:r>
            <a:endParaRPr sz="1350">
              <a:solidFill>
                <a:srgbClr val="0A0A0A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50">
              <a:solidFill>
                <a:srgbClr val="0A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and Article Overview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Article 1 Summary: Fonseca, L.M. and Domingues, J.P., (2017), “How to succeed in the digital age? Monitor the organizational context, identify risks and opportunities, and manage change effectively.”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 u="sng">
                <a:solidFill>
                  <a:srgbClr val="80008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https://www.degruyter.com/downloadpdf/j/mmcks.2017.12.issue-3/mmcks-2017-0027/mmcks-2017-0027.pdf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Article 2 Summary: Switzer, Cameron (2008), “Time for change: empowering organizations to succeed in the knowledge economy.”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0563C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https://search-proquest-com.ezproxy.niagara.edu/docview/230331355/475772E9D0E9435EPQ/6?accountid=28213</a:t>
            </a:r>
            <a:endParaRPr>
              <a:uFill>
                <a:noFill/>
              </a:uFill>
              <a:hlinkClick r:id="rId3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27614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Change Vs. Evolve</a:t>
            </a:r>
            <a:endParaRPr sz="24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/>
              <a:t>Key Concepts</a:t>
            </a: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1" u="sng" dirty="0" smtClean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1" u="sng" dirty="0" smtClean="0">
              <a:solidFill>
                <a:srgbClr val="000000"/>
              </a:solidFill>
            </a:endParaRPr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 smtClean="0">
                <a:solidFill>
                  <a:srgbClr val="000000"/>
                </a:solidFill>
              </a:rPr>
              <a:t>Change</a:t>
            </a:r>
            <a:r>
              <a:rPr lang="en" dirty="0">
                <a:solidFill>
                  <a:srgbClr val="000000"/>
                </a:solidFill>
              </a:rPr>
              <a:t>				</a:t>
            </a:r>
            <a:r>
              <a:rPr lang="en" b="1" dirty="0" smtClean="0">
                <a:solidFill>
                  <a:srgbClr val="000000"/>
                </a:solidFill>
              </a:rPr>
              <a:t>Evolve</a:t>
            </a:r>
            <a:endParaRPr b="1" dirty="0">
              <a:solidFill>
                <a:srgbClr val="000000"/>
              </a:solidFill>
            </a:endParaRPr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Make or become different		Develop gradually</a:t>
            </a:r>
            <a:endParaRPr dirty="0">
              <a:solidFill>
                <a:srgbClr val="000000"/>
              </a:solidFill>
            </a:endParaRPr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Transformation			</a:t>
            </a:r>
            <a:r>
              <a:rPr lang="en" dirty="0" smtClean="0">
                <a:solidFill>
                  <a:srgbClr val="000000"/>
                </a:solidFill>
              </a:rPr>
              <a:t>Progression</a:t>
            </a:r>
            <a:endParaRPr dirty="0">
              <a:solidFill>
                <a:srgbClr val="000000"/>
              </a:solidFill>
            </a:endParaRPr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Alteration		</a:t>
            </a:r>
            <a:r>
              <a:rPr lang="en" dirty="0" smtClean="0">
                <a:solidFill>
                  <a:srgbClr val="000000"/>
                </a:solidFill>
              </a:rPr>
              <a:t>	Advancement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						</a:t>
            </a:r>
            <a:r>
              <a:rPr lang="en" dirty="0" smtClean="0">
                <a:solidFill>
                  <a:srgbClr val="000000"/>
                </a:solidFill>
              </a:rPr>
              <a:t>Expansion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						</a:t>
            </a:r>
            <a:r>
              <a:rPr lang="en" dirty="0" smtClean="0">
                <a:solidFill>
                  <a:srgbClr val="000000"/>
                </a:solidFill>
              </a:rPr>
              <a:t>Production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						</a:t>
            </a:r>
            <a:r>
              <a:rPr lang="en" dirty="0" smtClean="0">
                <a:solidFill>
                  <a:srgbClr val="000000"/>
                </a:solidFill>
              </a:rPr>
              <a:t>Embrace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000000"/>
                </a:solidFill>
              </a:rPr>
              <a:t>												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82675"/>
            <a:ext cx="8520600" cy="9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Concepts of Successful Change Practices Not Principles...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2662350" y="1299025"/>
            <a:ext cx="4037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Empowerment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Ownership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Culture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Reward/Incentive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Spot Check/Walk the talk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52583"/>
            <a:ext cx="2662350" cy="1490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941" y="3652575"/>
            <a:ext cx="2800060" cy="14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2221238" y="84375"/>
            <a:ext cx="480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and Evolve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700" y="657075"/>
            <a:ext cx="6544575" cy="41816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208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 of Toys R US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971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A0A0A"/>
                </a:solidFill>
              </a:rPr>
              <a:t>Anyone who wants to understand the failure of Toys R Us in bankruptcy is not going to suffer from a shortage of reasons: </a:t>
            </a:r>
            <a:r>
              <a:rPr lang="en" sz="1500" u="sng">
                <a:solidFill>
                  <a:srgbClr val="101316"/>
                </a:solidFill>
                <a:hlinkClick r:id="rId3"/>
              </a:rPr>
              <a:t>Amazon, Walmart, Target.</a:t>
            </a:r>
            <a:r>
              <a:rPr lang="en" sz="1500">
                <a:solidFill>
                  <a:srgbClr val="0A0A0A"/>
                </a:solidFill>
              </a:rPr>
              <a:t> E-commerce. Loss leaders. Price wars. Debt. Private equity. Kids who prefer screens to Super Soakers.</a:t>
            </a:r>
            <a:endParaRPr sz="1500">
              <a:solidFill>
                <a:srgbClr val="0A0A0A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0A0A0A"/>
                </a:solidFill>
              </a:rPr>
              <a:t>Chapter 11 Bankruptcy….</a:t>
            </a:r>
            <a:endParaRPr sz="1500">
              <a:solidFill>
                <a:srgbClr val="0A0A0A"/>
              </a:solidFill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1379975" y="3387175"/>
            <a:ext cx="73374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1650" y="1668900"/>
            <a:ext cx="2935075" cy="202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509025"/>
            <a:ext cx="3224025" cy="19605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1340702" y="167250"/>
            <a:ext cx="6462600" cy="14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311700" y="15706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Visionary Team 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125" y="2817650"/>
            <a:ext cx="5813726" cy="21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ctrTitle"/>
          </p:nvPr>
        </p:nvSpPr>
        <p:spPr>
          <a:xfrm>
            <a:off x="311700" y="97575"/>
            <a:ext cx="8520600" cy="79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>
            <a:off x="311700" y="895275"/>
            <a:ext cx="8520600" cy="2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How and what determined who went to the visionary team and did this decision impact the organization's ability to evolve by operating under the same principles while changing practices?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Why are these practices important for a business model and leadership within any organization?</a:t>
            </a:r>
            <a:endParaRPr sz="240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8325" y="3300950"/>
            <a:ext cx="3275674" cy="18425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ctrTitle"/>
          </p:nvPr>
        </p:nvSpPr>
        <p:spPr>
          <a:xfrm>
            <a:off x="1389700" y="202675"/>
            <a:ext cx="6128100" cy="6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References</a:t>
            </a:r>
            <a:endParaRPr sz="1800"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277900" y="805675"/>
            <a:ext cx="8520600" cy="41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Bustin, G. (2014).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Accountability: The Key to Driving a High-Performance Culture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New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York, NY: McGraw Hill Professional.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Fonseca, L. M., &amp; Domingues, J. P. (2017). How to succeed in the digital age? Monitor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organizational context, identify risks and opportunities, and manage change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effectively.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 &amp; Marketing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(3), 443-455. doi:10.1515/mmcks-2017-0027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Jacobs, G., Van Witteloostuijn, A., &amp; Christe‐Zeyse, J. (2013). A theoretical framework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 organizational change.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Organizational</a:t>
            </a:r>
            <a:endParaRPr sz="1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Change Management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(5), 772-792. doi:10.1108/jocm-09-2012-0137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Switzer, C. (2008). Time for change: empowering organizations to succeed in the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knowledge economy.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Knowledge Management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(2), 18-28. doi:10.1108/13673270810859488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Unglesbee, B. (2018, June 26). Inside the 20 year decline of Toys R US. Retrieved from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https://www.retaildive.com/news/inside-the-20-year-decline-of-toys-r-us/526364/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Macintosh PowerPoint</Application>
  <PresentationFormat>On-screen Show (16:9)</PresentationFormat>
  <Paragraphs>95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Lora</vt:lpstr>
      <vt:lpstr>Simple Light</vt:lpstr>
      <vt:lpstr>Chapter 10:  Change Practice, Not Principles</vt:lpstr>
      <vt:lpstr>Chapter and Article Overview</vt:lpstr>
      <vt:lpstr>Change Vs. Evolve Key Concepts </vt:lpstr>
      <vt:lpstr>Concepts of Successful Change Practices Not Principles...</vt:lpstr>
      <vt:lpstr>Change and Evolve</vt:lpstr>
      <vt:lpstr>Scenario of Toys R US</vt:lpstr>
      <vt:lpstr>Activity</vt:lpstr>
      <vt:lpstr>Summary</vt:lpstr>
      <vt:lpstr>References</vt:lpstr>
      <vt:lpstr>Procurement/Management Department</vt:lpstr>
      <vt:lpstr>Information Technology Department</vt:lpstr>
      <vt:lpstr>Marketing</vt:lpstr>
      <vt:lpstr>Visionary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 Change Practice, Not Principles</dc:title>
  <cp:lastModifiedBy>Nick Gilewski</cp:lastModifiedBy>
  <cp:revision>1</cp:revision>
  <dcterms:modified xsi:type="dcterms:W3CDTF">2019-02-10T03:49:34Z</dcterms:modified>
</cp:coreProperties>
</file>